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27e90bcc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27e90bcc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26d3a26a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26d3a26a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27e90bcc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27e90bcc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26d3a26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26d3a26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27e90bcc2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27e90bcc2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26d3a26a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26d3a26a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26d3a26a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26d3a26a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26d3a26a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26d3a26a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26d3a26a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26d3a26a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26d3a26a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26d3a26a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27e90bc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27e90bc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LEERO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Energy Electron Range Observation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important thing I Learned this Summer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How to deal with the ups and downs of a real project.</a:t>
            </a:r>
            <a:r>
              <a:rPr lang="en" sz="2400"/>
              <a:t> </a:t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How to think critically to solve physics problems.</a:t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probable</a:t>
            </a:r>
            <a:r>
              <a:rPr lang="en"/>
              <a:t> issues</a:t>
            </a:r>
            <a:r>
              <a:rPr lang="en"/>
              <a:t>: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Internal issue of LED. Heating in vacuum breaks the LED.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Life of LED in these condition is too small.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Sucess’s: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Yield over thickness was </a:t>
            </a:r>
            <a:r>
              <a:rPr lang="en"/>
              <a:t>successfully</a:t>
            </a:r>
            <a:r>
              <a:rPr lang="en"/>
              <a:t> </a:t>
            </a:r>
            <a:r>
              <a:rPr lang="en"/>
              <a:t>measured.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Accuracy can be drastically improved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Deposition thickness accuracy was confirmed.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Had an extremely valuable summer.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15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Lastly, Thank you to the Dean Summer Reasearch Internship and to Dr. Razvan Gornea and Mr. Austin de St. Croix for this opportunity and help along the way.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Interest: Electron Cannon Construction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4402200"/>
            <a:ext cx="5911500" cy="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Low temperature electron cannon 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1361" t="0"/>
          <a:stretch/>
        </p:blipFill>
        <p:spPr>
          <a:xfrm>
            <a:off x="0" y="1152475"/>
            <a:ext cx="622320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6223200" y="1152475"/>
            <a:ext cx="2609100" cy="3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Two Interests: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Yield versus thickness.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Range of a low energy electron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Drawing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1780"/>
            <a:ext cx="9144000" cy="418743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1010750" y="3681125"/>
            <a:ext cx="9804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LED Lens</a:t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2081700" y="3681125"/>
            <a:ext cx="16290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Silver </a:t>
            </a:r>
            <a:r>
              <a:rPr lang="en"/>
              <a:t>Deposit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Predictions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2077225" y="1152375"/>
            <a:ext cx="2878800" cy="2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  <a:t>Gap </a:t>
            </a:r>
            <a: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  <a:t>current</a:t>
            </a:r>
            <a: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  <a:t> yield versus thickness, LED I = 60</a:t>
            </a:r>
            <a:r>
              <a:rPr lang="en" sz="900"/>
              <a:t> ma</a:t>
            </a:r>
            <a:endParaRPr sz="900"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0" l="0" r="0" t="8850"/>
          <a:stretch/>
        </p:blipFill>
        <p:spPr>
          <a:xfrm>
            <a:off x="1140500" y="1399275"/>
            <a:ext cx="475225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5604525" y="1237800"/>
            <a:ext cx="3396600" cy="31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thickness </a:t>
            </a:r>
            <a:r>
              <a:rPr lang="en"/>
              <a:t>approaches</a:t>
            </a:r>
            <a:r>
              <a:rPr lang="en"/>
              <a:t> range from 0, yield increases because more events between the film and photons happen.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thickness increase past the range, more of ejected electrons are unable to make it out of the solid.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Investigations: Deposited Thickness 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4572000" y="1017725"/>
            <a:ext cx="4040400" cy="24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Compared thickness observed by the crystal quartz monitor to the difference in mass of the </a:t>
            </a:r>
            <a:r>
              <a:rPr lang="en" sz="1400"/>
              <a:t>target</a:t>
            </a:r>
            <a:r>
              <a:rPr lang="en" sz="1400"/>
              <a:t>.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50%-10% </a:t>
            </a:r>
            <a:r>
              <a:rPr lang="en" sz="1400"/>
              <a:t>discrepancy</a:t>
            </a:r>
            <a:r>
              <a:rPr lang="en" sz="1400"/>
              <a:t> using indium</a:t>
            </a:r>
            <a:endParaRPr sz="1400"/>
          </a:p>
          <a:p>
            <a:pPr indent="-3175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Indium was re-evaporating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3% </a:t>
            </a:r>
            <a:r>
              <a:rPr lang="en" sz="1400"/>
              <a:t>discrepancy</a:t>
            </a:r>
            <a:r>
              <a:rPr lang="en" sz="1400"/>
              <a:t> using silver</a:t>
            </a:r>
            <a:endParaRPr sz="1400"/>
          </a:p>
          <a:p>
            <a:pPr indent="-3175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Inside the range of our errors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517436" y="493763"/>
            <a:ext cx="2530602" cy="357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 b="0" l="0" r="5294" t="0"/>
          <a:stretch/>
        </p:blipFill>
        <p:spPr>
          <a:xfrm>
            <a:off x="1477263" y="2743725"/>
            <a:ext cx="2610951" cy="20676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4572000" y="3107950"/>
            <a:ext cx="4040400" cy="18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Resistivity is not constant for </a:t>
            </a:r>
            <a:r>
              <a:rPr lang="en">
                <a:solidFill>
                  <a:schemeClr val="dk2"/>
                </a:solidFill>
              </a:rPr>
              <a:t>very</a:t>
            </a:r>
            <a:r>
              <a:rPr lang="en">
                <a:solidFill>
                  <a:schemeClr val="dk2"/>
                </a:solidFill>
              </a:rPr>
              <a:t> thin films.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High </a:t>
            </a:r>
            <a:r>
              <a:rPr lang="en">
                <a:solidFill>
                  <a:schemeClr val="dk2"/>
                </a:solidFill>
              </a:rPr>
              <a:t>resistance</a:t>
            </a:r>
            <a:r>
              <a:rPr lang="en">
                <a:solidFill>
                  <a:schemeClr val="dk2"/>
                </a:solidFill>
              </a:rPr>
              <a:t> would cause capacitance.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Worst case: 0.1 </a:t>
            </a:r>
            <a:r>
              <a:rPr lang="en">
                <a:solidFill>
                  <a:schemeClr val="dk2"/>
                </a:solidFill>
              </a:rPr>
              <a:t>µV produced. Assumed to be negligible.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641625" y="445025"/>
            <a:ext cx="819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Modifications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-2320700" y="1225250"/>
            <a:ext cx="1071300" cy="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5660" l="0" r="0" t="0"/>
          <a:stretch/>
        </p:blipFill>
        <p:spPr>
          <a:xfrm>
            <a:off x="641625" y="1152500"/>
            <a:ext cx="3194176" cy="365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 b="12625" l="5651" r="0" t="0"/>
          <a:stretch/>
        </p:blipFill>
        <p:spPr>
          <a:xfrm rot="-5400000">
            <a:off x="4519825" y="711099"/>
            <a:ext cx="3651750" cy="453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5">
            <a:alphaModFix/>
          </a:blip>
          <a:srcRect b="25760" l="14170" r="0" t="0"/>
          <a:stretch/>
        </p:blipFill>
        <p:spPr>
          <a:xfrm>
            <a:off x="2987762" y="1152475"/>
            <a:ext cx="2804525" cy="180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75" y="877075"/>
            <a:ext cx="4519175" cy="33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877069"/>
            <a:ext cx="4519175" cy="338939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648775" y="290225"/>
            <a:ext cx="74661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Photoelectric Efficiency Data per Thickness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7850" y="602450"/>
            <a:ext cx="5093950" cy="44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1304625" y="227800"/>
            <a:ext cx="67851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917625" y="165350"/>
            <a:ext cx="72534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Yield as Function of Thickness</a:t>
            </a:r>
            <a:endParaRPr sz="2800"/>
          </a:p>
        </p:txBody>
      </p:sp>
      <p:sp>
        <p:nvSpPr>
          <p:cNvPr id="113" name="Google Shape;113;p20"/>
          <p:cNvSpPr txBox="1"/>
          <p:nvPr/>
        </p:nvSpPr>
        <p:spPr>
          <a:xfrm>
            <a:off x="767800" y="1095450"/>
            <a:ext cx="2234700" cy="3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613" y="2106600"/>
            <a:ext cx="223837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have Learnt this Summer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Matlab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Latex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Excel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Vacuum systems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Circuits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Basic manufacturing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Clean room procedures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Compressed Gasses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Deriving</a:t>
            </a:r>
            <a:r>
              <a:rPr lang="en"/>
              <a:t> toy </a:t>
            </a:r>
            <a:r>
              <a:rPr lang="en"/>
              <a:t>models</a:t>
            </a:r>
            <a:r>
              <a:rPr lang="en"/>
              <a:t> and </a:t>
            </a:r>
            <a:r>
              <a:rPr lang="en"/>
              <a:t>equations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Finding and Scanning research paper’s</a:t>
            </a:r>
            <a:endParaRPr/>
          </a:p>
        </p:txBody>
      </p:sp>
      <p:sp>
        <p:nvSpPr>
          <p:cNvPr id="121" name="Google Shape;121;p21"/>
          <p:cNvSpPr txBox="1"/>
          <p:nvPr/>
        </p:nvSpPr>
        <p:spPr>
          <a:xfrm>
            <a:off x="4402175" y="1186225"/>
            <a:ext cx="3870900" cy="3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Professional</a:t>
            </a:r>
            <a:r>
              <a:rPr lang="en" sz="1800">
                <a:solidFill>
                  <a:schemeClr val="dk2"/>
                </a:solidFill>
              </a:rPr>
              <a:t> </a:t>
            </a:r>
            <a:r>
              <a:rPr lang="en" sz="1800">
                <a:solidFill>
                  <a:schemeClr val="dk2"/>
                </a:solidFill>
              </a:rPr>
              <a:t>Formatting of Paper’s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Teamwork and communication skills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