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0"/>
  </p:notesMasterIdLst>
  <p:sldIdLst>
    <p:sldId id="256" r:id="rId3"/>
    <p:sldId id="259" r:id="rId4"/>
    <p:sldId id="263" r:id="rId5"/>
    <p:sldId id="287" r:id="rId6"/>
    <p:sldId id="260" r:id="rId7"/>
    <p:sldId id="261" r:id="rId8"/>
    <p:sldId id="264" r:id="rId9"/>
    <p:sldId id="257" r:id="rId10"/>
    <p:sldId id="274" r:id="rId11"/>
    <p:sldId id="267" r:id="rId12"/>
    <p:sldId id="277" r:id="rId13"/>
    <p:sldId id="278" r:id="rId14"/>
    <p:sldId id="279" r:id="rId15"/>
    <p:sldId id="265" r:id="rId16"/>
    <p:sldId id="276" r:id="rId17"/>
    <p:sldId id="270" r:id="rId18"/>
    <p:sldId id="269" r:id="rId19"/>
    <p:sldId id="272" r:id="rId20"/>
    <p:sldId id="273" r:id="rId21"/>
    <p:sldId id="262" r:id="rId22"/>
    <p:sldId id="282" r:id="rId23"/>
    <p:sldId id="281" r:id="rId24"/>
    <p:sldId id="283" r:id="rId25"/>
    <p:sldId id="284" r:id="rId26"/>
    <p:sldId id="280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Jarvis" initials="S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687"/>
  </p:normalViewPr>
  <p:slideViewPr>
    <p:cSldViewPr snapToGrid="0">
      <p:cViewPr varScale="1">
        <p:scale>
          <a:sx n="77" d="100"/>
          <a:sy n="7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C2D437-ABC1-2740-B647-C41B7923A6FE}" type="doc">
      <dgm:prSet loTypeId="urn:microsoft.com/office/officeart/2005/8/layout/v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CAB5B90-E277-5343-862B-D184B5D25928}">
      <dgm:prSet phldrT="[Text]"/>
      <dgm:spPr/>
      <dgm:t>
        <a:bodyPr/>
        <a:lstStyle/>
        <a:p>
          <a:r>
            <a:rPr lang="en-US" dirty="0" smtClean="0"/>
            <a:t>1) Read in clinical data </a:t>
          </a:r>
          <a:endParaRPr lang="en-US" dirty="0"/>
        </a:p>
      </dgm:t>
    </dgm:pt>
    <dgm:pt modelId="{AC4C182D-8B51-064D-94AB-C05D81AA3497}" type="parTrans" cxnId="{7D68EDE8-DACE-024B-82B9-5C1686445364}">
      <dgm:prSet/>
      <dgm:spPr/>
      <dgm:t>
        <a:bodyPr/>
        <a:lstStyle/>
        <a:p>
          <a:endParaRPr lang="en-US"/>
        </a:p>
      </dgm:t>
    </dgm:pt>
    <dgm:pt modelId="{092AF49C-57C3-CF4B-B562-F0E01296D177}" type="sibTrans" cxnId="{7D68EDE8-DACE-024B-82B9-5C1686445364}">
      <dgm:prSet/>
      <dgm:spPr/>
      <dgm:t>
        <a:bodyPr/>
        <a:lstStyle/>
        <a:p>
          <a:endParaRPr lang="en-US"/>
        </a:p>
      </dgm:t>
    </dgm:pt>
    <dgm:pt modelId="{AB891134-567D-A747-900D-D76D77ECBEFF}">
      <dgm:prSet phldrT="[Text]"/>
      <dgm:spPr/>
      <dgm:t>
        <a:bodyPr/>
        <a:lstStyle/>
        <a:p>
          <a:r>
            <a:rPr lang="en-US" dirty="0" smtClean="0"/>
            <a:t>2) Create a patient model</a:t>
          </a:r>
          <a:endParaRPr lang="en-US" dirty="0"/>
        </a:p>
      </dgm:t>
    </dgm:pt>
    <dgm:pt modelId="{961F8716-031F-004E-919D-1A8BAEC8129F}" type="parTrans" cxnId="{7979A883-43EB-FD4C-BAAC-C8440D0591A2}">
      <dgm:prSet/>
      <dgm:spPr/>
      <dgm:t>
        <a:bodyPr/>
        <a:lstStyle/>
        <a:p>
          <a:endParaRPr lang="en-US"/>
        </a:p>
      </dgm:t>
    </dgm:pt>
    <dgm:pt modelId="{F11C35FA-1659-8440-B201-82BF11B2F269}" type="sibTrans" cxnId="{7979A883-43EB-FD4C-BAAC-C8440D0591A2}">
      <dgm:prSet/>
      <dgm:spPr/>
      <dgm:t>
        <a:bodyPr/>
        <a:lstStyle/>
        <a:p>
          <a:endParaRPr lang="en-US"/>
        </a:p>
      </dgm:t>
    </dgm:pt>
    <dgm:pt modelId="{2BD40581-6BA7-C84B-898F-198F9F0E6F3F}">
      <dgm:prSet phldrT="[Text]"/>
      <dgm:spPr/>
      <dgm:t>
        <a:bodyPr/>
        <a:lstStyle/>
        <a:p>
          <a:r>
            <a:rPr lang="en-US" dirty="0" smtClean="0"/>
            <a:t>4) Launch egs_brachy </a:t>
          </a:r>
          <a:endParaRPr lang="en-US" dirty="0"/>
        </a:p>
      </dgm:t>
    </dgm:pt>
    <dgm:pt modelId="{6078B96B-CA82-C24B-AAE4-D86A077BEB70}" type="parTrans" cxnId="{E1091205-73CA-474A-ACCF-0F8E6BE572DE}">
      <dgm:prSet/>
      <dgm:spPr/>
      <dgm:t>
        <a:bodyPr/>
        <a:lstStyle/>
        <a:p>
          <a:endParaRPr lang="en-US"/>
        </a:p>
      </dgm:t>
    </dgm:pt>
    <dgm:pt modelId="{AF77F890-91E9-694F-9FFC-0761CCBFDAFE}" type="sibTrans" cxnId="{E1091205-73CA-474A-ACCF-0F8E6BE572DE}">
      <dgm:prSet/>
      <dgm:spPr/>
      <dgm:t>
        <a:bodyPr/>
        <a:lstStyle/>
        <a:p>
          <a:endParaRPr lang="en-US"/>
        </a:p>
      </dgm:t>
    </dgm:pt>
    <dgm:pt modelId="{DD5FB6C2-AEE4-E54E-9053-AA0731192D5B}">
      <dgm:prSet/>
      <dgm:spPr/>
      <dgm:t>
        <a:bodyPr/>
        <a:lstStyle/>
        <a:p>
          <a:r>
            <a:rPr lang="en-US" dirty="0" smtClean="0"/>
            <a:t>5) Convert egs_brachy output to clinical format  </a:t>
          </a:r>
          <a:endParaRPr lang="en-US" dirty="0"/>
        </a:p>
      </dgm:t>
    </dgm:pt>
    <dgm:pt modelId="{CF269F3D-96FE-2C49-96F3-D2C7994503B0}" type="parTrans" cxnId="{9D7ED6E5-B9D9-6345-B2BE-98D7ACDD1A6C}">
      <dgm:prSet/>
      <dgm:spPr/>
      <dgm:t>
        <a:bodyPr/>
        <a:lstStyle/>
        <a:p>
          <a:endParaRPr lang="en-US"/>
        </a:p>
      </dgm:t>
    </dgm:pt>
    <dgm:pt modelId="{E22C2714-59D5-4A40-8909-117B9DF3503A}" type="sibTrans" cxnId="{9D7ED6E5-B9D9-6345-B2BE-98D7ACDD1A6C}">
      <dgm:prSet/>
      <dgm:spPr/>
      <dgm:t>
        <a:bodyPr/>
        <a:lstStyle/>
        <a:p>
          <a:endParaRPr lang="en-US"/>
        </a:p>
      </dgm:t>
    </dgm:pt>
    <dgm:pt modelId="{8E2448C2-6E69-4CD1-A89B-07FC749A5C75}">
      <dgm:prSet/>
      <dgm:spPr/>
      <dgm:t>
        <a:bodyPr/>
        <a:lstStyle/>
        <a:p>
          <a:r>
            <a:rPr lang="en-US" dirty="0" smtClean="0"/>
            <a:t>3) Generate </a:t>
          </a:r>
          <a:r>
            <a:rPr lang="en-US" dirty="0" err="1" smtClean="0"/>
            <a:t>egs_brachy</a:t>
          </a:r>
          <a:r>
            <a:rPr lang="en-US" dirty="0" smtClean="0"/>
            <a:t> input files</a:t>
          </a:r>
          <a:endParaRPr lang="en-US" dirty="0"/>
        </a:p>
      </dgm:t>
    </dgm:pt>
    <dgm:pt modelId="{2654360F-1E63-48B4-8D29-CD3367262CB4}" type="parTrans" cxnId="{636C03A4-4D94-4186-BFA4-A636953B13F2}">
      <dgm:prSet/>
      <dgm:spPr/>
      <dgm:t>
        <a:bodyPr/>
        <a:lstStyle/>
        <a:p>
          <a:endParaRPr lang="en-US"/>
        </a:p>
      </dgm:t>
    </dgm:pt>
    <dgm:pt modelId="{069045F3-4293-4071-9848-85CB4BA73BAD}" type="sibTrans" cxnId="{636C03A4-4D94-4186-BFA4-A636953B13F2}">
      <dgm:prSet/>
      <dgm:spPr/>
      <dgm:t>
        <a:bodyPr/>
        <a:lstStyle/>
        <a:p>
          <a:endParaRPr lang="en-US"/>
        </a:p>
      </dgm:t>
    </dgm:pt>
    <dgm:pt modelId="{11EB08D7-0C24-5A49-A2DB-F051A372ED3D}" type="pres">
      <dgm:prSet presAssocID="{8AC2D437-ABC1-2740-B647-C41B7923A6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12E6D-FF0B-2544-8E87-7B3FEF1E6C43}" type="pres">
      <dgm:prSet presAssocID="{8AC2D437-ABC1-2740-B647-C41B7923A6FE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0111249E-BB61-481F-A794-AC62373DCF88}" type="pres">
      <dgm:prSet presAssocID="{8AC2D437-ABC1-2740-B647-C41B7923A6F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DD1F6-B2B5-44FE-8993-4DA9D0B81FC0}" type="pres">
      <dgm:prSet presAssocID="{8AC2D437-ABC1-2740-B647-C41B7923A6F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DB554-389C-4B5E-A319-4637E4E884AB}" type="pres">
      <dgm:prSet presAssocID="{8AC2D437-ABC1-2740-B647-C41B7923A6F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5450-2604-40CB-9CA9-20FF0F968504}" type="pres">
      <dgm:prSet presAssocID="{8AC2D437-ABC1-2740-B647-C41B7923A6F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0552A-0855-413D-8DD4-FB8FBCB1E73D}" type="pres">
      <dgm:prSet presAssocID="{8AC2D437-ABC1-2740-B647-C41B7923A6F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2908A-19F4-4054-A0DD-82162DA5B468}" type="pres">
      <dgm:prSet presAssocID="{8AC2D437-ABC1-2740-B647-C41B7923A6F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44EE8-72E4-409E-AC61-973857641D01}" type="pres">
      <dgm:prSet presAssocID="{8AC2D437-ABC1-2740-B647-C41B7923A6F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627A4-97BB-4A6F-A49B-C7757C8E9C3E}" type="pres">
      <dgm:prSet presAssocID="{8AC2D437-ABC1-2740-B647-C41B7923A6F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43758-42CA-4E9C-A75C-40BB010A9003}" type="pres">
      <dgm:prSet presAssocID="{8AC2D437-ABC1-2740-B647-C41B7923A6F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33166-0D9F-475B-A336-2C0B1790F015}" type="pres">
      <dgm:prSet presAssocID="{8AC2D437-ABC1-2740-B647-C41B7923A6F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2E9B8-E687-4D88-8749-A144AF2C142B}" type="pres">
      <dgm:prSet presAssocID="{8AC2D437-ABC1-2740-B647-C41B7923A6F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26BA2-63C3-43E9-A2EF-A5F68030A03F}" type="pres">
      <dgm:prSet presAssocID="{8AC2D437-ABC1-2740-B647-C41B7923A6F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50D60-8A19-4EC3-A06D-121DB3718C93}" type="pres">
      <dgm:prSet presAssocID="{8AC2D437-ABC1-2740-B647-C41B7923A6F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B569-A8F1-4255-87AE-FD9DECB8871A}" type="pres">
      <dgm:prSet presAssocID="{8AC2D437-ABC1-2740-B647-C41B7923A6F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FFDBDC-F28B-4142-B6F6-98A3142B14A8}" type="presOf" srcId="{DD5FB6C2-AEE4-E54E-9053-AA0731192D5B}" destId="{A2A7B569-A8F1-4255-87AE-FD9DECB8871A}" srcOrd="1" destOrd="0" presId="urn:microsoft.com/office/officeart/2005/8/layout/vProcess5"/>
    <dgm:cxn modelId="{4D5C7942-5D05-4F3B-BE55-ABC73DAAC369}" type="presOf" srcId="{8E2448C2-6E69-4CD1-A89B-07FC749A5C75}" destId="{AAEDB554-389C-4B5E-A319-4637E4E884AB}" srcOrd="0" destOrd="0" presId="urn:microsoft.com/office/officeart/2005/8/layout/vProcess5"/>
    <dgm:cxn modelId="{FC01EBD3-23E0-47BE-BA6C-BDA1F1864D61}" type="presOf" srcId="{8E2448C2-6E69-4CD1-A89B-07FC749A5C75}" destId="{58E26BA2-63C3-43E9-A2EF-A5F68030A03F}" srcOrd="1" destOrd="0" presId="urn:microsoft.com/office/officeart/2005/8/layout/vProcess5"/>
    <dgm:cxn modelId="{EDAF639C-6FA9-DD43-8C1D-CCE8BBC3196F}" type="presOf" srcId="{8AC2D437-ABC1-2740-B647-C41B7923A6FE}" destId="{11EB08D7-0C24-5A49-A2DB-F051A372ED3D}" srcOrd="0" destOrd="0" presId="urn:microsoft.com/office/officeart/2005/8/layout/vProcess5"/>
    <dgm:cxn modelId="{E1091205-73CA-474A-ACCF-0F8E6BE572DE}" srcId="{8AC2D437-ABC1-2740-B647-C41B7923A6FE}" destId="{2BD40581-6BA7-C84B-898F-198F9F0E6F3F}" srcOrd="3" destOrd="0" parTransId="{6078B96B-CA82-C24B-AAE4-D86A077BEB70}" sibTransId="{AF77F890-91E9-694F-9FFC-0761CCBFDAFE}"/>
    <dgm:cxn modelId="{11C53E55-95CB-429D-8005-9CAADD1625FE}" type="presOf" srcId="{DD5FB6C2-AEE4-E54E-9053-AA0731192D5B}" destId="{BAE0552A-0855-413D-8DD4-FB8FBCB1E73D}" srcOrd="0" destOrd="0" presId="urn:microsoft.com/office/officeart/2005/8/layout/vProcess5"/>
    <dgm:cxn modelId="{636C03A4-4D94-4186-BFA4-A636953B13F2}" srcId="{8AC2D437-ABC1-2740-B647-C41B7923A6FE}" destId="{8E2448C2-6E69-4CD1-A89B-07FC749A5C75}" srcOrd="2" destOrd="0" parTransId="{2654360F-1E63-48B4-8D29-CD3367262CB4}" sibTransId="{069045F3-4293-4071-9848-85CB4BA73BAD}"/>
    <dgm:cxn modelId="{D923FB04-C234-4C1E-909F-C7543BE21FF1}" type="presOf" srcId="{AB891134-567D-A747-900D-D76D77ECBEFF}" destId="{B66DD1F6-B2B5-44FE-8993-4DA9D0B81FC0}" srcOrd="0" destOrd="0" presId="urn:microsoft.com/office/officeart/2005/8/layout/vProcess5"/>
    <dgm:cxn modelId="{5B2DCFCB-3AA0-41A4-A7AD-47F1D9076FBE}" type="presOf" srcId="{AF77F890-91E9-694F-9FFC-0761CCBFDAFE}" destId="{81643758-42CA-4E9C-A75C-40BB010A9003}" srcOrd="0" destOrd="0" presId="urn:microsoft.com/office/officeart/2005/8/layout/vProcess5"/>
    <dgm:cxn modelId="{1AE2033B-DA06-43CA-8124-13805334FED0}" type="presOf" srcId="{AB891134-567D-A747-900D-D76D77ECBEFF}" destId="{DC22E9B8-E687-4D88-8749-A144AF2C142B}" srcOrd="1" destOrd="0" presId="urn:microsoft.com/office/officeart/2005/8/layout/vProcess5"/>
    <dgm:cxn modelId="{9361345F-B508-4BF0-8DFF-77FFE12B1246}" type="presOf" srcId="{F11C35FA-1659-8440-B201-82BF11B2F269}" destId="{66B44EE8-72E4-409E-AC61-973857641D01}" srcOrd="0" destOrd="0" presId="urn:microsoft.com/office/officeart/2005/8/layout/vProcess5"/>
    <dgm:cxn modelId="{9A8CE82A-1BB3-451B-BDA3-E8770342C874}" type="presOf" srcId="{069045F3-4293-4071-9848-85CB4BA73BAD}" destId="{B58627A4-97BB-4A6F-A49B-C7757C8E9C3E}" srcOrd="0" destOrd="0" presId="urn:microsoft.com/office/officeart/2005/8/layout/vProcess5"/>
    <dgm:cxn modelId="{1B6E5FA2-C04D-4B50-9D89-DB0EB0995A62}" type="presOf" srcId="{9CAB5B90-E277-5343-862B-D184B5D25928}" destId="{FE233166-0D9F-475B-A336-2C0B1790F015}" srcOrd="1" destOrd="0" presId="urn:microsoft.com/office/officeart/2005/8/layout/vProcess5"/>
    <dgm:cxn modelId="{30775491-07D2-41CF-B001-0668E10659FD}" type="presOf" srcId="{2BD40581-6BA7-C84B-898F-198F9F0E6F3F}" destId="{12265450-2604-40CB-9CA9-20FF0F968504}" srcOrd="0" destOrd="0" presId="urn:microsoft.com/office/officeart/2005/8/layout/vProcess5"/>
    <dgm:cxn modelId="{B1429B21-77AD-43B2-A957-08CBF54E53B3}" type="presOf" srcId="{092AF49C-57C3-CF4B-B562-F0E01296D177}" destId="{E582908A-19F4-4054-A0DD-82162DA5B468}" srcOrd="0" destOrd="0" presId="urn:microsoft.com/office/officeart/2005/8/layout/vProcess5"/>
    <dgm:cxn modelId="{7D68EDE8-DACE-024B-82B9-5C1686445364}" srcId="{8AC2D437-ABC1-2740-B647-C41B7923A6FE}" destId="{9CAB5B90-E277-5343-862B-D184B5D25928}" srcOrd="0" destOrd="0" parTransId="{AC4C182D-8B51-064D-94AB-C05D81AA3497}" sibTransId="{092AF49C-57C3-CF4B-B562-F0E01296D177}"/>
    <dgm:cxn modelId="{7ABFC5D3-C49B-4ACF-9778-AC9D7A699F2B}" type="presOf" srcId="{2BD40581-6BA7-C84B-898F-198F9F0E6F3F}" destId="{9C250D60-8A19-4EC3-A06D-121DB3718C93}" srcOrd="1" destOrd="0" presId="urn:microsoft.com/office/officeart/2005/8/layout/vProcess5"/>
    <dgm:cxn modelId="{9D7ED6E5-B9D9-6345-B2BE-98D7ACDD1A6C}" srcId="{8AC2D437-ABC1-2740-B647-C41B7923A6FE}" destId="{DD5FB6C2-AEE4-E54E-9053-AA0731192D5B}" srcOrd="4" destOrd="0" parTransId="{CF269F3D-96FE-2C49-96F3-D2C7994503B0}" sibTransId="{E22C2714-59D5-4A40-8909-117B9DF3503A}"/>
    <dgm:cxn modelId="{36DCE257-229E-43A8-8594-6C06402C147E}" type="presOf" srcId="{9CAB5B90-E277-5343-862B-D184B5D25928}" destId="{0111249E-BB61-481F-A794-AC62373DCF88}" srcOrd="0" destOrd="0" presId="urn:microsoft.com/office/officeart/2005/8/layout/vProcess5"/>
    <dgm:cxn modelId="{7979A883-43EB-FD4C-BAAC-C8440D0591A2}" srcId="{8AC2D437-ABC1-2740-B647-C41B7923A6FE}" destId="{AB891134-567D-A747-900D-D76D77ECBEFF}" srcOrd="1" destOrd="0" parTransId="{961F8716-031F-004E-919D-1A8BAEC8129F}" sibTransId="{F11C35FA-1659-8440-B201-82BF11B2F269}"/>
    <dgm:cxn modelId="{3499B65E-B5E7-9840-91CF-DD884B1A4D40}" type="presParOf" srcId="{11EB08D7-0C24-5A49-A2DB-F051A372ED3D}" destId="{46212E6D-FF0B-2544-8E87-7B3FEF1E6C43}" srcOrd="0" destOrd="0" presId="urn:microsoft.com/office/officeart/2005/8/layout/vProcess5"/>
    <dgm:cxn modelId="{D784806A-E193-46FF-810B-36FC8397B967}" type="presParOf" srcId="{11EB08D7-0C24-5A49-A2DB-F051A372ED3D}" destId="{0111249E-BB61-481F-A794-AC62373DCF88}" srcOrd="1" destOrd="0" presId="urn:microsoft.com/office/officeart/2005/8/layout/vProcess5"/>
    <dgm:cxn modelId="{37F23DB4-EFEC-4465-9172-22BCF380A75C}" type="presParOf" srcId="{11EB08D7-0C24-5A49-A2DB-F051A372ED3D}" destId="{B66DD1F6-B2B5-44FE-8993-4DA9D0B81FC0}" srcOrd="2" destOrd="0" presId="urn:microsoft.com/office/officeart/2005/8/layout/vProcess5"/>
    <dgm:cxn modelId="{2AC85A0B-71A5-4C89-A427-80EBE710C770}" type="presParOf" srcId="{11EB08D7-0C24-5A49-A2DB-F051A372ED3D}" destId="{AAEDB554-389C-4B5E-A319-4637E4E884AB}" srcOrd="3" destOrd="0" presId="urn:microsoft.com/office/officeart/2005/8/layout/vProcess5"/>
    <dgm:cxn modelId="{AF75BB33-8980-4DA2-9739-9EF717E72A66}" type="presParOf" srcId="{11EB08D7-0C24-5A49-A2DB-F051A372ED3D}" destId="{12265450-2604-40CB-9CA9-20FF0F968504}" srcOrd="4" destOrd="0" presId="urn:microsoft.com/office/officeart/2005/8/layout/vProcess5"/>
    <dgm:cxn modelId="{777C4A47-ECB6-477D-91AE-0416A7335BFE}" type="presParOf" srcId="{11EB08D7-0C24-5A49-A2DB-F051A372ED3D}" destId="{BAE0552A-0855-413D-8DD4-FB8FBCB1E73D}" srcOrd="5" destOrd="0" presId="urn:microsoft.com/office/officeart/2005/8/layout/vProcess5"/>
    <dgm:cxn modelId="{FA6B3C3E-884B-4B8A-85E6-150C55803295}" type="presParOf" srcId="{11EB08D7-0C24-5A49-A2DB-F051A372ED3D}" destId="{E582908A-19F4-4054-A0DD-82162DA5B468}" srcOrd="6" destOrd="0" presId="urn:microsoft.com/office/officeart/2005/8/layout/vProcess5"/>
    <dgm:cxn modelId="{F8CEBBCC-0FC5-45C9-9CA9-5C27841AD62C}" type="presParOf" srcId="{11EB08D7-0C24-5A49-A2DB-F051A372ED3D}" destId="{66B44EE8-72E4-409E-AC61-973857641D01}" srcOrd="7" destOrd="0" presId="urn:microsoft.com/office/officeart/2005/8/layout/vProcess5"/>
    <dgm:cxn modelId="{36427FD0-187C-4DFB-948E-E1475272EF42}" type="presParOf" srcId="{11EB08D7-0C24-5A49-A2DB-F051A372ED3D}" destId="{B58627A4-97BB-4A6F-A49B-C7757C8E9C3E}" srcOrd="8" destOrd="0" presId="urn:microsoft.com/office/officeart/2005/8/layout/vProcess5"/>
    <dgm:cxn modelId="{1E59FA27-416F-473B-846F-C6DFF44567D3}" type="presParOf" srcId="{11EB08D7-0C24-5A49-A2DB-F051A372ED3D}" destId="{81643758-42CA-4E9C-A75C-40BB010A9003}" srcOrd="9" destOrd="0" presId="urn:microsoft.com/office/officeart/2005/8/layout/vProcess5"/>
    <dgm:cxn modelId="{2ECC8C38-8323-4B5E-9F56-AEAB8336674F}" type="presParOf" srcId="{11EB08D7-0C24-5A49-A2DB-F051A372ED3D}" destId="{FE233166-0D9F-475B-A336-2C0B1790F015}" srcOrd="10" destOrd="0" presId="urn:microsoft.com/office/officeart/2005/8/layout/vProcess5"/>
    <dgm:cxn modelId="{442B1A1E-D921-4637-89C7-1C167F4393A0}" type="presParOf" srcId="{11EB08D7-0C24-5A49-A2DB-F051A372ED3D}" destId="{DC22E9B8-E687-4D88-8749-A144AF2C142B}" srcOrd="11" destOrd="0" presId="urn:microsoft.com/office/officeart/2005/8/layout/vProcess5"/>
    <dgm:cxn modelId="{90C97F77-5637-4A2A-885A-F278E604E5A2}" type="presParOf" srcId="{11EB08D7-0C24-5A49-A2DB-F051A372ED3D}" destId="{58E26BA2-63C3-43E9-A2EF-A5F68030A03F}" srcOrd="12" destOrd="0" presId="urn:microsoft.com/office/officeart/2005/8/layout/vProcess5"/>
    <dgm:cxn modelId="{1D92ABAC-F1EA-4D38-8845-A4342034DD60}" type="presParOf" srcId="{11EB08D7-0C24-5A49-A2DB-F051A372ED3D}" destId="{9C250D60-8A19-4EC3-A06D-121DB3718C93}" srcOrd="13" destOrd="0" presId="urn:microsoft.com/office/officeart/2005/8/layout/vProcess5"/>
    <dgm:cxn modelId="{43B2DB17-9735-4338-BBFA-68FDB4E8A533}" type="presParOf" srcId="{11EB08D7-0C24-5A49-A2DB-F051A372ED3D}" destId="{A2A7B569-A8F1-4255-87AE-FD9DECB8871A}" srcOrd="14" destOrd="0" presId="urn:microsoft.com/office/officeart/2005/8/layout/vProcess5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A3A7F-C178-4DAF-9E88-78C53EF24AC0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A5FE91-59BB-40F7-9A6F-744C6743D064}">
      <dgm:prSet phldrT="[Text]"/>
      <dgm:spPr/>
      <dgm:t>
        <a:bodyPr/>
        <a:lstStyle/>
        <a:p>
          <a:r>
            <a:rPr lang="en-US" dirty="0" smtClean="0"/>
            <a:t>Process begins with an empty patient </a:t>
          </a:r>
          <a:r>
            <a:rPr lang="en-US" dirty="0" smtClean="0"/>
            <a:t>model </a:t>
          </a:r>
          <a:endParaRPr lang="en-US" dirty="0"/>
        </a:p>
      </dgm:t>
    </dgm:pt>
    <dgm:pt modelId="{FB59563C-2B54-483B-93D3-B10C8B22417B}" type="parTrans" cxnId="{0151DD44-C814-48AC-A17A-93C064630BCD}">
      <dgm:prSet/>
      <dgm:spPr/>
      <dgm:t>
        <a:bodyPr/>
        <a:lstStyle/>
        <a:p>
          <a:endParaRPr lang="en-US"/>
        </a:p>
      </dgm:t>
    </dgm:pt>
    <dgm:pt modelId="{C13E0AE5-E6B3-4124-BE5D-F7ADA2722BCE}" type="sibTrans" cxnId="{0151DD44-C814-48AC-A17A-93C064630BCD}">
      <dgm:prSet/>
      <dgm:spPr/>
      <dgm:t>
        <a:bodyPr/>
        <a:lstStyle/>
        <a:p>
          <a:endParaRPr lang="en-US"/>
        </a:p>
      </dgm:t>
    </dgm:pt>
    <dgm:pt modelId="{43B96457-5AB3-4B94-A0B2-FAFC5A1F40C7}">
      <dgm:prSet phldrT="[Text]"/>
      <dgm:spPr/>
      <dgm:t>
        <a:bodyPr/>
        <a:lstStyle/>
        <a:p>
          <a:endParaRPr lang="en-US" dirty="0"/>
        </a:p>
      </dgm:t>
    </dgm:pt>
    <dgm:pt modelId="{D297B7FD-0CFF-407C-9C21-E9FFF58717F1}" type="parTrans" cxnId="{08799D60-6297-4D30-98DE-0A715BE6FCC5}">
      <dgm:prSet/>
      <dgm:spPr/>
      <dgm:t>
        <a:bodyPr/>
        <a:lstStyle/>
        <a:p>
          <a:endParaRPr lang="en-US"/>
        </a:p>
      </dgm:t>
    </dgm:pt>
    <dgm:pt modelId="{DE05E34D-5477-4E70-86E8-6214A6C96CA0}" type="sibTrans" cxnId="{08799D60-6297-4D30-98DE-0A715BE6FCC5}">
      <dgm:prSet/>
      <dgm:spPr/>
      <dgm:t>
        <a:bodyPr/>
        <a:lstStyle/>
        <a:p>
          <a:endParaRPr lang="en-US"/>
        </a:p>
      </dgm:t>
    </dgm:pt>
    <dgm:pt modelId="{BDD2C3AF-CB19-4578-8FB4-68A03A745ECB}">
      <dgm:prSet phldrT="[Text]"/>
      <dgm:spPr/>
      <dgm:t>
        <a:bodyPr/>
        <a:lstStyle/>
        <a:p>
          <a:endParaRPr lang="en-US" dirty="0"/>
        </a:p>
      </dgm:t>
    </dgm:pt>
    <dgm:pt modelId="{41D99E92-6D4D-454C-B25C-E43AE2F9F0EF}" type="parTrans" cxnId="{F415B8B0-56B9-4529-B0FB-2BFCC21C80A9}">
      <dgm:prSet/>
      <dgm:spPr/>
      <dgm:t>
        <a:bodyPr/>
        <a:lstStyle/>
        <a:p>
          <a:endParaRPr lang="en-US"/>
        </a:p>
      </dgm:t>
    </dgm:pt>
    <dgm:pt modelId="{F59E81C4-EFD3-4BD0-AD5C-43E1DE750C6B}" type="sibTrans" cxnId="{F415B8B0-56B9-4529-B0FB-2BFCC21C80A9}">
      <dgm:prSet/>
      <dgm:spPr/>
      <dgm:t>
        <a:bodyPr/>
        <a:lstStyle/>
        <a:p>
          <a:endParaRPr lang="en-US"/>
        </a:p>
      </dgm:t>
    </dgm:pt>
    <dgm:pt modelId="{5AAE4E73-0E5A-4DA6-90B8-46249C25106B}">
      <dgm:prSet/>
      <dgm:spPr/>
      <dgm:t>
        <a:bodyPr/>
        <a:lstStyle/>
        <a:p>
          <a:r>
            <a:rPr lang="en-US" dirty="0" smtClean="0"/>
            <a:t>Number of voxels is based on the number and size of CT images</a:t>
          </a:r>
          <a:endParaRPr lang="en-US" dirty="0"/>
        </a:p>
      </dgm:t>
    </dgm:pt>
    <dgm:pt modelId="{DC0F272B-669C-41AC-9DEF-002BDBDAC67C}" type="parTrans" cxnId="{D6FF451D-205C-4533-B475-BA353D1A0F60}">
      <dgm:prSet/>
      <dgm:spPr/>
      <dgm:t>
        <a:bodyPr/>
        <a:lstStyle/>
        <a:p>
          <a:endParaRPr lang="en-US"/>
        </a:p>
      </dgm:t>
    </dgm:pt>
    <dgm:pt modelId="{E03A46EE-71E6-414D-8D54-5A9003B0730A}" type="sibTrans" cxnId="{D6FF451D-205C-4533-B475-BA353D1A0F60}">
      <dgm:prSet/>
      <dgm:spPr/>
      <dgm:t>
        <a:bodyPr/>
        <a:lstStyle/>
        <a:p>
          <a:endParaRPr lang="en-US"/>
        </a:p>
      </dgm:t>
    </dgm:pt>
    <dgm:pt modelId="{2B33B9EE-E171-4759-B8FB-4A53716B547B}">
      <dgm:prSet/>
      <dgm:spPr/>
      <dgm:t>
        <a:bodyPr/>
        <a:lstStyle/>
        <a:p>
          <a:endParaRPr lang="en-US" dirty="0"/>
        </a:p>
      </dgm:t>
    </dgm:pt>
    <dgm:pt modelId="{AF9A92BE-F5AD-4194-A21A-D0B9D1C04F20}" type="parTrans" cxnId="{B963F77F-F3B6-4B4F-8A66-BCD327E03BB7}">
      <dgm:prSet/>
      <dgm:spPr/>
      <dgm:t>
        <a:bodyPr/>
        <a:lstStyle/>
        <a:p>
          <a:endParaRPr lang="en-US"/>
        </a:p>
      </dgm:t>
    </dgm:pt>
    <dgm:pt modelId="{706B32AB-27C9-4449-A5A4-98716FA5539F}" type="sibTrans" cxnId="{B963F77F-F3B6-4B4F-8A66-BCD327E03BB7}">
      <dgm:prSet/>
      <dgm:spPr/>
      <dgm:t>
        <a:bodyPr/>
        <a:lstStyle/>
        <a:p>
          <a:endParaRPr lang="en-US"/>
        </a:p>
      </dgm:t>
    </dgm:pt>
    <dgm:pt modelId="{7FFBA4BF-0955-4B69-8EC3-BE2522673B1A}">
      <dgm:prSet/>
      <dgm:spPr/>
      <dgm:t>
        <a:bodyPr/>
        <a:lstStyle/>
        <a:p>
          <a:endParaRPr lang="en-US" dirty="0"/>
        </a:p>
      </dgm:t>
    </dgm:pt>
    <dgm:pt modelId="{9AF4C6BE-E8A5-4D7A-903D-A69FD86F8BBB}" type="parTrans" cxnId="{52B9107E-7AAC-4307-90C7-093EB1471423}">
      <dgm:prSet/>
      <dgm:spPr/>
      <dgm:t>
        <a:bodyPr/>
        <a:lstStyle/>
        <a:p>
          <a:endParaRPr lang="en-US"/>
        </a:p>
      </dgm:t>
    </dgm:pt>
    <dgm:pt modelId="{773C0D51-92D5-4C80-95AB-1D405C77C171}" type="sibTrans" cxnId="{52B9107E-7AAC-4307-90C7-093EB1471423}">
      <dgm:prSet/>
      <dgm:spPr/>
      <dgm:t>
        <a:bodyPr/>
        <a:lstStyle/>
        <a:p>
          <a:endParaRPr lang="en-US"/>
        </a:p>
      </dgm:t>
    </dgm:pt>
    <dgm:pt modelId="{27A23A7F-F25B-40CA-AA6B-A046FE998614}" type="pres">
      <dgm:prSet presAssocID="{580A3A7F-C178-4DAF-9E88-78C53EF24A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F2F8B-F86B-495F-BDA2-613273A8E8A6}" type="pres">
      <dgm:prSet presAssocID="{580A3A7F-C178-4DAF-9E88-78C53EF24AC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3392E06-6EA6-48CF-B941-F286E5E86AEF}" type="pres">
      <dgm:prSet presAssocID="{580A3A7F-C178-4DAF-9E88-78C53EF24A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2421-341F-4DC6-BD5B-62DDAC900FED}" type="pres">
      <dgm:prSet presAssocID="{580A3A7F-C178-4DAF-9E88-78C53EF24A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67F84-CA71-494D-AB87-C57DF3B2F8A7}" type="pres">
      <dgm:prSet presAssocID="{580A3A7F-C178-4DAF-9E88-78C53EF24A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05A28-1AF7-469E-986A-8CA74E347133}" type="pres">
      <dgm:prSet presAssocID="{580A3A7F-C178-4DAF-9E88-78C53EF24A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E8A2C-543A-47D2-B3F3-623A5F70E69D}" type="pres">
      <dgm:prSet presAssocID="{580A3A7F-C178-4DAF-9E88-78C53EF24A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9F43-F0A4-41E1-99DC-36BC7A85D7CF}" type="pres">
      <dgm:prSet presAssocID="{580A3A7F-C178-4DAF-9E88-78C53EF24A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9C086-F312-42B4-8015-AD278A2C04C8}" type="pres">
      <dgm:prSet presAssocID="{580A3A7F-C178-4DAF-9E88-78C53EF24A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CA9D2-E83A-4FF9-870D-AE787F28C3B4}" type="pres">
      <dgm:prSet presAssocID="{580A3A7F-C178-4DAF-9E88-78C53EF24A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1308-4709-44DB-9B54-F6925A1C5B3F}" type="pres">
      <dgm:prSet presAssocID="{580A3A7F-C178-4DAF-9E88-78C53EF24A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E4B5C-B3BC-4AF8-B5FC-E9BC7A2F319B}" type="pres">
      <dgm:prSet presAssocID="{580A3A7F-C178-4DAF-9E88-78C53EF24A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EAEDB-E446-4FB1-A3AD-CA1D7C25ABBD}" type="pres">
      <dgm:prSet presAssocID="{580A3A7F-C178-4DAF-9E88-78C53EF24A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B42A-3194-409C-8287-85639CED8F52}" type="pres">
      <dgm:prSet presAssocID="{580A3A7F-C178-4DAF-9E88-78C53EF24A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DA7A-D7BB-40A4-9734-C2962515DB16}" type="pres">
      <dgm:prSet presAssocID="{580A3A7F-C178-4DAF-9E88-78C53EF24A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5661-F6A9-4DB4-B7B3-FA0B41B2FB41}" type="pres">
      <dgm:prSet presAssocID="{580A3A7F-C178-4DAF-9E88-78C53EF24A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40214-3D56-4F5A-A1BE-07CF7B872DE9}" type="presOf" srcId="{43B96457-5AB3-4B94-A0B2-FAFC5A1F40C7}" destId="{7FBEAEDB-E446-4FB1-A3AD-CA1D7C25ABBD}" srcOrd="1" destOrd="0" presId="urn:microsoft.com/office/officeart/2005/8/layout/vProcess5"/>
    <dgm:cxn modelId="{40EF4F93-257F-4CBD-9ACB-8D57E3347FA2}" type="presOf" srcId="{C7A5FE91-59BB-40F7-9A6F-744C6743D064}" destId="{13392E06-6EA6-48CF-B941-F286E5E86AEF}" srcOrd="0" destOrd="0" presId="urn:microsoft.com/office/officeart/2005/8/layout/vProcess5"/>
    <dgm:cxn modelId="{F415B8B0-56B9-4529-B0FB-2BFCC21C80A9}" srcId="{580A3A7F-C178-4DAF-9E88-78C53EF24AC0}" destId="{BDD2C3AF-CB19-4578-8FB4-68A03A745ECB}" srcOrd="2" destOrd="0" parTransId="{41D99E92-6D4D-454C-B25C-E43AE2F9F0EF}" sibTransId="{F59E81C4-EFD3-4BD0-AD5C-43E1DE750C6B}"/>
    <dgm:cxn modelId="{52B9107E-7AAC-4307-90C7-093EB1471423}" srcId="{580A3A7F-C178-4DAF-9E88-78C53EF24AC0}" destId="{7FFBA4BF-0955-4B69-8EC3-BE2522673B1A}" srcOrd="4" destOrd="0" parTransId="{9AF4C6BE-E8A5-4D7A-903D-A69FD86F8BBB}" sibTransId="{773C0D51-92D5-4C80-95AB-1D405C77C171}"/>
    <dgm:cxn modelId="{40FC6C47-1BDF-4384-ABBD-CB50E8A87DD1}" type="presOf" srcId="{7FFBA4BF-0955-4B69-8EC3-BE2522673B1A}" destId="{74AE8A2C-543A-47D2-B3F3-623A5F70E69D}" srcOrd="0" destOrd="0" presId="urn:microsoft.com/office/officeart/2005/8/layout/vProcess5"/>
    <dgm:cxn modelId="{CE445027-3507-4432-A5B2-A9A2EE092719}" type="presOf" srcId="{580A3A7F-C178-4DAF-9E88-78C53EF24AC0}" destId="{27A23A7F-F25B-40CA-AA6B-A046FE998614}" srcOrd="0" destOrd="0" presId="urn:microsoft.com/office/officeart/2005/8/layout/vProcess5"/>
    <dgm:cxn modelId="{B630F2FD-E153-4841-A4A5-36CB4B7D68DE}" type="presOf" srcId="{C7A5FE91-59BB-40F7-9A6F-744C6743D064}" destId="{654E4B5C-B3BC-4AF8-B5FC-E9BC7A2F319B}" srcOrd="1" destOrd="0" presId="urn:microsoft.com/office/officeart/2005/8/layout/vProcess5"/>
    <dgm:cxn modelId="{B963F77F-F3B6-4B4F-8A66-BCD327E03BB7}" srcId="{580A3A7F-C178-4DAF-9E88-78C53EF24AC0}" destId="{2B33B9EE-E171-4759-B8FB-4A53716B547B}" srcOrd="3" destOrd="0" parTransId="{AF9A92BE-F5AD-4194-A21A-D0B9D1C04F20}" sibTransId="{706B32AB-27C9-4449-A5A4-98716FA5539F}"/>
    <dgm:cxn modelId="{38E766AC-F40A-4C11-8958-35991E463CF7}" type="presOf" srcId="{706B32AB-27C9-4449-A5A4-98716FA5539F}" destId="{84151308-4709-44DB-9B54-F6925A1C5B3F}" srcOrd="0" destOrd="0" presId="urn:microsoft.com/office/officeart/2005/8/layout/vProcess5"/>
    <dgm:cxn modelId="{9D1F0149-66C5-40F2-A68F-F89B40733EFD}" type="presOf" srcId="{5AAE4E73-0E5A-4DA6-90B8-46249C25106B}" destId="{654E4B5C-B3BC-4AF8-B5FC-E9BC7A2F319B}" srcOrd="1" destOrd="1" presId="urn:microsoft.com/office/officeart/2005/8/layout/vProcess5"/>
    <dgm:cxn modelId="{D6FF451D-205C-4533-B475-BA353D1A0F60}" srcId="{C7A5FE91-59BB-40F7-9A6F-744C6743D064}" destId="{5AAE4E73-0E5A-4DA6-90B8-46249C25106B}" srcOrd="0" destOrd="0" parTransId="{DC0F272B-669C-41AC-9DEF-002BDBDAC67C}" sibTransId="{E03A46EE-71E6-414D-8D54-5A9003B0730A}"/>
    <dgm:cxn modelId="{6763935E-1936-464E-8EDA-898517814317}" type="presOf" srcId="{DE05E34D-5477-4E70-86E8-6214A6C96CA0}" destId="{C679C086-F312-42B4-8015-AD278A2C04C8}" srcOrd="0" destOrd="0" presId="urn:microsoft.com/office/officeart/2005/8/layout/vProcess5"/>
    <dgm:cxn modelId="{1C27C083-BDDA-4BD5-9661-502917316046}" type="presOf" srcId="{BDD2C3AF-CB19-4578-8FB4-68A03A745ECB}" destId="{6AD1B42A-3194-409C-8287-85639CED8F52}" srcOrd="1" destOrd="0" presId="urn:microsoft.com/office/officeart/2005/8/layout/vProcess5"/>
    <dgm:cxn modelId="{CD2D7BB6-1113-40D9-BCF3-9CF74D963218}" type="presOf" srcId="{F59E81C4-EFD3-4BD0-AD5C-43E1DE750C6B}" destId="{5E4CA9D2-E83A-4FF9-870D-AE787F28C3B4}" srcOrd="0" destOrd="0" presId="urn:microsoft.com/office/officeart/2005/8/layout/vProcess5"/>
    <dgm:cxn modelId="{0151DD44-C814-48AC-A17A-93C064630BCD}" srcId="{580A3A7F-C178-4DAF-9E88-78C53EF24AC0}" destId="{C7A5FE91-59BB-40F7-9A6F-744C6743D064}" srcOrd="0" destOrd="0" parTransId="{FB59563C-2B54-483B-93D3-B10C8B22417B}" sibTransId="{C13E0AE5-E6B3-4124-BE5D-F7ADA2722BCE}"/>
    <dgm:cxn modelId="{786B3541-B6A2-40B0-A609-A961DDB3D7E8}" type="presOf" srcId="{7FFBA4BF-0955-4B69-8EC3-BE2522673B1A}" destId="{A1715661-F6A9-4DB4-B7B3-FA0B41B2FB41}" srcOrd="1" destOrd="0" presId="urn:microsoft.com/office/officeart/2005/8/layout/vProcess5"/>
    <dgm:cxn modelId="{08799D60-6297-4D30-98DE-0A715BE6FCC5}" srcId="{580A3A7F-C178-4DAF-9E88-78C53EF24AC0}" destId="{43B96457-5AB3-4B94-A0B2-FAFC5A1F40C7}" srcOrd="1" destOrd="0" parTransId="{D297B7FD-0CFF-407C-9C21-E9FFF58717F1}" sibTransId="{DE05E34D-5477-4E70-86E8-6214A6C96CA0}"/>
    <dgm:cxn modelId="{52737F33-A597-4A54-8F1C-4372968ED54C}" type="presOf" srcId="{2B33B9EE-E171-4759-B8FB-4A53716B547B}" destId="{78305A28-1AF7-469E-986A-8CA74E347133}" srcOrd="0" destOrd="0" presId="urn:microsoft.com/office/officeart/2005/8/layout/vProcess5"/>
    <dgm:cxn modelId="{618F372E-D75B-48FE-B7C8-176A196E866E}" type="presOf" srcId="{C13E0AE5-E6B3-4124-BE5D-F7ADA2722BCE}" destId="{A5699F43-F0A4-41E1-99DC-36BC7A85D7CF}" srcOrd="0" destOrd="0" presId="urn:microsoft.com/office/officeart/2005/8/layout/vProcess5"/>
    <dgm:cxn modelId="{6EB4F47B-1F3F-4D80-B43C-E39A2782C089}" type="presOf" srcId="{5AAE4E73-0E5A-4DA6-90B8-46249C25106B}" destId="{13392E06-6EA6-48CF-B941-F286E5E86AEF}" srcOrd="0" destOrd="1" presId="urn:microsoft.com/office/officeart/2005/8/layout/vProcess5"/>
    <dgm:cxn modelId="{350586EB-A406-431D-AA17-C1A7B0FD6DBA}" type="presOf" srcId="{2B33B9EE-E171-4759-B8FB-4A53716B547B}" destId="{784CDA7A-D7BB-40A4-9734-C2962515DB16}" srcOrd="1" destOrd="0" presId="urn:microsoft.com/office/officeart/2005/8/layout/vProcess5"/>
    <dgm:cxn modelId="{8945728D-BB87-4F5B-8F5F-C68578782C3C}" type="presOf" srcId="{BDD2C3AF-CB19-4578-8FB4-68A03A745ECB}" destId="{53267F84-CA71-494D-AB87-C57DF3B2F8A7}" srcOrd="0" destOrd="0" presId="urn:microsoft.com/office/officeart/2005/8/layout/vProcess5"/>
    <dgm:cxn modelId="{F686993C-8188-4611-BDA6-2FC611AE4152}" type="presOf" srcId="{43B96457-5AB3-4B94-A0B2-FAFC5A1F40C7}" destId="{08552421-341F-4DC6-BD5B-62DDAC900FED}" srcOrd="0" destOrd="0" presId="urn:microsoft.com/office/officeart/2005/8/layout/vProcess5"/>
    <dgm:cxn modelId="{E424CA6D-1319-4BD4-B27F-F3E64A21665A}" type="presParOf" srcId="{27A23A7F-F25B-40CA-AA6B-A046FE998614}" destId="{011F2F8B-F86B-495F-BDA2-613273A8E8A6}" srcOrd="0" destOrd="0" presId="urn:microsoft.com/office/officeart/2005/8/layout/vProcess5"/>
    <dgm:cxn modelId="{E8D0097F-A903-4E31-9F3C-E33A48E21BE8}" type="presParOf" srcId="{27A23A7F-F25B-40CA-AA6B-A046FE998614}" destId="{13392E06-6EA6-48CF-B941-F286E5E86AEF}" srcOrd="1" destOrd="0" presId="urn:microsoft.com/office/officeart/2005/8/layout/vProcess5"/>
    <dgm:cxn modelId="{352F0120-2F4B-4867-93E5-E19CABFCE79D}" type="presParOf" srcId="{27A23A7F-F25B-40CA-AA6B-A046FE998614}" destId="{08552421-341F-4DC6-BD5B-62DDAC900FED}" srcOrd="2" destOrd="0" presId="urn:microsoft.com/office/officeart/2005/8/layout/vProcess5"/>
    <dgm:cxn modelId="{504DB792-BC14-4E2D-9F23-9C7CD30AAD99}" type="presParOf" srcId="{27A23A7F-F25B-40CA-AA6B-A046FE998614}" destId="{53267F84-CA71-494D-AB87-C57DF3B2F8A7}" srcOrd="3" destOrd="0" presId="urn:microsoft.com/office/officeart/2005/8/layout/vProcess5"/>
    <dgm:cxn modelId="{356B4A9C-2D5F-48A0-9F99-65F0652E13BC}" type="presParOf" srcId="{27A23A7F-F25B-40CA-AA6B-A046FE998614}" destId="{78305A28-1AF7-469E-986A-8CA74E347133}" srcOrd="4" destOrd="0" presId="urn:microsoft.com/office/officeart/2005/8/layout/vProcess5"/>
    <dgm:cxn modelId="{33F141FE-B5F2-4B1F-B1C0-030DF314F76B}" type="presParOf" srcId="{27A23A7F-F25B-40CA-AA6B-A046FE998614}" destId="{74AE8A2C-543A-47D2-B3F3-623A5F70E69D}" srcOrd="5" destOrd="0" presId="urn:microsoft.com/office/officeart/2005/8/layout/vProcess5"/>
    <dgm:cxn modelId="{F160EDB9-305C-4FB7-B8C8-8F28CFFAF6A3}" type="presParOf" srcId="{27A23A7F-F25B-40CA-AA6B-A046FE998614}" destId="{A5699F43-F0A4-41E1-99DC-36BC7A85D7CF}" srcOrd="6" destOrd="0" presId="urn:microsoft.com/office/officeart/2005/8/layout/vProcess5"/>
    <dgm:cxn modelId="{524D4ED1-C80B-4E3A-A4CF-4B4D2D68C64F}" type="presParOf" srcId="{27A23A7F-F25B-40CA-AA6B-A046FE998614}" destId="{C679C086-F312-42B4-8015-AD278A2C04C8}" srcOrd="7" destOrd="0" presId="urn:microsoft.com/office/officeart/2005/8/layout/vProcess5"/>
    <dgm:cxn modelId="{E72CE602-C712-4020-A022-1590EA28A62B}" type="presParOf" srcId="{27A23A7F-F25B-40CA-AA6B-A046FE998614}" destId="{5E4CA9D2-E83A-4FF9-870D-AE787F28C3B4}" srcOrd="8" destOrd="0" presId="urn:microsoft.com/office/officeart/2005/8/layout/vProcess5"/>
    <dgm:cxn modelId="{B2B9AAE4-A6E5-440A-9CBE-CA462459940A}" type="presParOf" srcId="{27A23A7F-F25B-40CA-AA6B-A046FE998614}" destId="{84151308-4709-44DB-9B54-F6925A1C5B3F}" srcOrd="9" destOrd="0" presId="urn:microsoft.com/office/officeart/2005/8/layout/vProcess5"/>
    <dgm:cxn modelId="{F4F3CC95-A132-47F4-AF82-EEB22D2D4499}" type="presParOf" srcId="{27A23A7F-F25B-40CA-AA6B-A046FE998614}" destId="{654E4B5C-B3BC-4AF8-B5FC-E9BC7A2F319B}" srcOrd="10" destOrd="0" presId="urn:microsoft.com/office/officeart/2005/8/layout/vProcess5"/>
    <dgm:cxn modelId="{38A281D1-0FA1-4801-8CB5-F05CFE6F0D65}" type="presParOf" srcId="{27A23A7F-F25B-40CA-AA6B-A046FE998614}" destId="{7FBEAEDB-E446-4FB1-A3AD-CA1D7C25ABBD}" srcOrd="11" destOrd="0" presId="urn:microsoft.com/office/officeart/2005/8/layout/vProcess5"/>
    <dgm:cxn modelId="{BC4D264D-E53D-4B9A-905E-C6423BB44702}" type="presParOf" srcId="{27A23A7F-F25B-40CA-AA6B-A046FE998614}" destId="{6AD1B42A-3194-409C-8287-85639CED8F52}" srcOrd="12" destOrd="0" presId="urn:microsoft.com/office/officeart/2005/8/layout/vProcess5"/>
    <dgm:cxn modelId="{1ABC6D1D-4F38-4551-AE50-039E30D1E9BB}" type="presParOf" srcId="{27A23A7F-F25B-40CA-AA6B-A046FE998614}" destId="{784CDA7A-D7BB-40A4-9734-C2962515DB16}" srcOrd="13" destOrd="0" presId="urn:microsoft.com/office/officeart/2005/8/layout/vProcess5"/>
    <dgm:cxn modelId="{2F062223-DE9A-4489-8CBE-EAE37CD9B165}" type="presParOf" srcId="{27A23A7F-F25B-40CA-AA6B-A046FE998614}" destId="{A1715661-F6A9-4DB4-B7B3-FA0B41B2FB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A3A7F-C178-4DAF-9E88-78C53EF24AC0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A5FE91-59BB-40F7-9A6F-744C6743D064}">
      <dgm:prSet phldrT="[Text]"/>
      <dgm:spPr/>
      <dgm:t>
        <a:bodyPr/>
        <a:lstStyle/>
        <a:p>
          <a:r>
            <a:rPr lang="en-US" dirty="0" smtClean="0"/>
            <a:t>Process begins with an empty patient model </a:t>
          </a:r>
          <a:endParaRPr lang="en-US" dirty="0"/>
        </a:p>
      </dgm:t>
    </dgm:pt>
    <dgm:pt modelId="{FB59563C-2B54-483B-93D3-B10C8B22417B}" type="parTrans" cxnId="{0151DD44-C814-48AC-A17A-93C064630BCD}">
      <dgm:prSet/>
      <dgm:spPr/>
      <dgm:t>
        <a:bodyPr/>
        <a:lstStyle/>
        <a:p>
          <a:endParaRPr lang="en-US"/>
        </a:p>
      </dgm:t>
    </dgm:pt>
    <dgm:pt modelId="{C13E0AE5-E6B3-4124-BE5D-F7ADA2722BCE}" type="sibTrans" cxnId="{0151DD44-C814-48AC-A17A-93C064630BCD}">
      <dgm:prSet/>
      <dgm:spPr/>
      <dgm:t>
        <a:bodyPr/>
        <a:lstStyle/>
        <a:p>
          <a:endParaRPr lang="en-US"/>
        </a:p>
      </dgm:t>
    </dgm:pt>
    <dgm:pt modelId="{43B96457-5AB3-4B94-A0B2-FAFC5A1F40C7}">
      <dgm:prSet phldrT="[Text]"/>
      <dgm:spPr/>
      <dgm:t>
        <a:bodyPr/>
        <a:lstStyle/>
        <a:p>
          <a:r>
            <a:rPr lang="en-US" dirty="0" smtClean="0"/>
            <a:t>Each voxel has a corresponding pixel value </a:t>
          </a:r>
          <a:endParaRPr lang="en-US" dirty="0"/>
        </a:p>
      </dgm:t>
    </dgm:pt>
    <dgm:pt modelId="{D297B7FD-0CFF-407C-9C21-E9FFF58717F1}" type="parTrans" cxnId="{08799D60-6297-4D30-98DE-0A715BE6FCC5}">
      <dgm:prSet/>
      <dgm:spPr/>
      <dgm:t>
        <a:bodyPr/>
        <a:lstStyle/>
        <a:p>
          <a:endParaRPr lang="en-US"/>
        </a:p>
      </dgm:t>
    </dgm:pt>
    <dgm:pt modelId="{DE05E34D-5477-4E70-86E8-6214A6C96CA0}" type="sibTrans" cxnId="{08799D60-6297-4D30-98DE-0A715BE6FCC5}">
      <dgm:prSet/>
      <dgm:spPr/>
      <dgm:t>
        <a:bodyPr/>
        <a:lstStyle/>
        <a:p>
          <a:endParaRPr lang="en-US"/>
        </a:p>
      </dgm:t>
    </dgm:pt>
    <dgm:pt modelId="{BDD2C3AF-CB19-4578-8FB4-68A03A745ECB}">
      <dgm:prSet phldrT="[Text]"/>
      <dgm:spPr/>
      <dgm:t>
        <a:bodyPr/>
        <a:lstStyle/>
        <a:p>
          <a:endParaRPr lang="en-US" dirty="0"/>
        </a:p>
      </dgm:t>
    </dgm:pt>
    <dgm:pt modelId="{41D99E92-6D4D-454C-B25C-E43AE2F9F0EF}" type="parTrans" cxnId="{F415B8B0-56B9-4529-B0FB-2BFCC21C80A9}">
      <dgm:prSet/>
      <dgm:spPr/>
      <dgm:t>
        <a:bodyPr/>
        <a:lstStyle/>
        <a:p>
          <a:endParaRPr lang="en-US"/>
        </a:p>
      </dgm:t>
    </dgm:pt>
    <dgm:pt modelId="{F59E81C4-EFD3-4BD0-AD5C-43E1DE750C6B}" type="sibTrans" cxnId="{F415B8B0-56B9-4529-B0FB-2BFCC21C80A9}">
      <dgm:prSet/>
      <dgm:spPr/>
      <dgm:t>
        <a:bodyPr/>
        <a:lstStyle/>
        <a:p>
          <a:endParaRPr lang="en-US"/>
        </a:p>
      </dgm:t>
    </dgm:pt>
    <dgm:pt modelId="{5AAE4E73-0E5A-4DA6-90B8-46249C25106B}">
      <dgm:prSet/>
      <dgm:spPr/>
      <dgm:t>
        <a:bodyPr/>
        <a:lstStyle/>
        <a:p>
          <a:r>
            <a:rPr lang="en-US" dirty="0" smtClean="0"/>
            <a:t>Number of voxels is based on the number and size of CT images</a:t>
          </a:r>
          <a:endParaRPr lang="en-US" dirty="0"/>
        </a:p>
      </dgm:t>
    </dgm:pt>
    <dgm:pt modelId="{DC0F272B-669C-41AC-9DEF-002BDBDAC67C}" type="parTrans" cxnId="{D6FF451D-205C-4533-B475-BA353D1A0F60}">
      <dgm:prSet/>
      <dgm:spPr/>
      <dgm:t>
        <a:bodyPr/>
        <a:lstStyle/>
        <a:p>
          <a:endParaRPr lang="en-US"/>
        </a:p>
      </dgm:t>
    </dgm:pt>
    <dgm:pt modelId="{E03A46EE-71E6-414D-8D54-5A9003B0730A}" type="sibTrans" cxnId="{D6FF451D-205C-4533-B475-BA353D1A0F60}">
      <dgm:prSet/>
      <dgm:spPr/>
      <dgm:t>
        <a:bodyPr/>
        <a:lstStyle/>
        <a:p>
          <a:endParaRPr lang="en-US"/>
        </a:p>
      </dgm:t>
    </dgm:pt>
    <dgm:pt modelId="{2B33B9EE-E171-4759-B8FB-4A53716B547B}">
      <dgm:prSet/>
      <dgm:spPr/>
      <dgm:t>
        <a:bodyPr/>
        <a:lstStyle/>
        <a:p>
          <a:endParaRPr lang="en-US" dirty="0"/>
        </a:p>
      </dgm:t>
    </dgm:pt>
    <dgm:pt modelId="{AF9A92BE-F5AD-4194-A21A-D0B9D1C04F20}" type="parTrans" cxnId="{B963F77F-F3B6-4B4F-8A66-BCD327E03BB7}">
      <dgm:prSet/>
      <dgm:spPr/>
      <dgm:t>
        <a:bodyPr/>
        <a:lstStyle/>
        <a:p>
          <a:endParaRPr lang="en-US"/>
        </a:p>
      </dgm:t>
    </dgm:pt>
    <dgm:pt modelId="{706B32AB-27C9-4449-A5A4-98716FA5539F}" type="sibTrans" cxnId="{B963F77F-F3B6-4B4F-8A66-BCD327E03BB7}">
      <dgm:prSet/>
      <dgm:spPr/>
      <dgm:t>
        <a:bodyPr/>
        <a:lstStyle/>
        <a:p>
          <a:endParaRPr lang="en-US"/>
        </a:p>
      </dgm:t>
    </dgm:pt>
    <dgm:pt modelId="{7FFBA4BF-0955-4B69-8EC3-BE2522673B1A}">
      <dgm:prSet/>
      <dgm:spPr/>
      <dgm:t>
        <a:bodyPr/>
        <a:lstStyle/>
        <a:p>
          <a:endParaRPr lang="en-US" dirty="0"/>
        </a:p>
      </dgm:t>
    </dgm:pt>
    <dgm:pt modelId="{9AF4C6BE-E8A5-4D7A-903D-A69FD86F8BBB}" type="parTrans" cxnId="{52B9107E-7AAC-4307-90C7-093EB1471423}">
      <dgm:prSet/>
      <dgm:spPr/>
      <dgm:t>
        <a:bodyPr/>
        <a:lstStyle/>
        <a:p>
          <a:endParaRPr lang="en-US"/>
        </a:p>
      </dgm:t>
    </dgm:pt>
    <dgm:pt modelId="{773C0D51-92D5-4C80-95AB-1D405C77C171}" type="sibTrans" cxnId="{52B9107E-7AAC-4307-90C7-093EB1471423}">
      <dgm:prSet/>
      <dgm:spPr/>
      <dgm:t>
        <a:bodyPr/>
        <a:lstStyle/>
        <a:p>
          <a:endParaRPr lang="en-US"/>
        </a:p>
      </dgm:t>
    </dgm:pt>
    <dgm:pt modelId="{27A23A7F-F25B-40CA-AA6B-A046FE998614}" type="pres">
      <dgm:prSet presAssocID="{580A3A7F-C178-4DAF-9E88-78C53EF24A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F2F8B-F86B-495F-BDA2-613273A8E8A6}" type="pres">
      <dgm:prSet presAssocID="{580A3A7F-C178-4DAF-9E88-78C53EF24AC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3392E06-6EA6-48CF-B941-F286E5E86AEF}" type="pres">
      <dgm:prSet presAssocID="{580A3A7F-C178-4DAF-9E88-78C53EF24A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2421-341F-4DC6-BD5B-62DDAC900FED}" type="pres">
      <dgm:prSet presAssocID="{580A3A7F-C178-4DAF-9E88-78C53EF24A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67F84-CA71-494D-AB87-C57DF3B2F8A7}" type="pres">
      <dgm:prSet presAssocID="{580A3A7F-C178-4DAF-9E88-78C53EF24A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05A28-1AF7-469E-986A-8CA74E347133}" type="pres">
      <dgm:prSet presAssocID="{580A3A7F-C178-4DAF-9E88-78C53EF24A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E8A2C-543A-47D2-B3F3-623A5F70E69D}" type="pres">
      <dgm:prSet presAssocID="{580A3A7F-C178-4DAF-9E88-78C53EF24A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9F43-F0A4-41E1-99DC-36BC7A85D7CF}" type="pres">
      <dgm:prSet presAssocID="{580A3A7F-C178-4DAF-9E88-78C53EF24A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9C086-F312-42B4-8015-AD278A2C04C8}" type="pres">
      <dgm:prSet presAssocID="{580A3A7F-C178-4DAF-9E88-78C53EF24A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CA9D2-E83A-4FF9-870D-AE787F28C3B4}" type="pres">
      <dgm:prSet presAssocID="{580A3A7F-C178-4DAF-9E88-78C53EF24A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1308-4709-44DB-9B54-F6925A1C5B3F}" type="pres">
      <dgm:prSet presAssocID="{580A3A7F-C178-4DAF-9E88-78C53EF24A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E4B5C-B3BC-4AF8-B5FC-E9BC7A2F319B}" type="pres">
      <dgm:prSet presAssocID="{580A3A7F-C178-4DAF-9E88-78C53EF24A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EAEDB-E446-4FB1-A3AD-CA1D7C25ABBD}" type="pres">
      <dgm:prSet presAssocID="{580A3A7F-C178-4DAF-9E88-78C53EF24A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B42A-3194-409C-8287-85639CED8F52}" type="pres">
      <dgm:prSet presAssocID="{580A3A7F-C178-4DAF-9E88-78C53EF24A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DA7A-D7BB-40A4-9734-C2962515DB16}" type="pres">
      <dgm:prSet presAssocID="{580A3A7F-C178-4DAF-9E88-78C53EF24A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5661-F6A9-4DB4-B7B3-FA0B41B2FB41}" type="pres">
      <dgm:prSet presAssocID="{580A3A7F-C178-4DAF-9E88-78C53EF24A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4A3E30-EF18-E248-BFB4-225788717C36}" type="presOf" srcId="{706B32AB-27C9-4449-A5A4-98716FA5539F}" destId="{84151308-4709-44DB-9B54-F6925A1C5B3F}" srcOrd="0" destOrd="0" presId="urn:microsoft.com/office/officeart/2005/8/layout/vProcess5"/>
    <dgm:cxn modelId="{A6B866EF-DEC9-6448-A468-84EEAD133E01}" type="presOf" srcId="{43B96457-5AB3-4B94-A0B2-FAFC5A1F40C7}" destId="{08552421-341F-4DC6-BD5B-62DDAC900FED}" srcOrd="0" destOrd="0" presId="urn:microsoft.com/office/officeart/2005/8/layout/vProcess5"/>
    <dgm:cxn modelId="{F415B8B0-56B9-4529-B0FB-2BFCC21C80A9}" srcId="{580A3A7F-C178-4DAF-9E88-78C53EF24AC0}" destId="{BDD2C3AF-CB19-4578-8FB4-68A03A745ECB}" srcOrd="2" destOrd="0" parTransId="{41D99E92-6D4D-454C-B25C-E43AE2F9F0EF}" sibTransId="{F59E81C4-EFD3-4BD0-AD5C-43E1DE750C6B}"/>
    <dgm:cxn modelId="{7315E32F-C353-1E47-AA32-2C962C70FD7C}" type="presOf" srcId="{7FFBA4BF-0955-4B69-8EC3-BE2522673B1A}" destId="{A1715661-F6A9-4DB4-B7B3-FA0B41B2FB41}" srcOrd="1" destOrd="0" presId="urn:microsoft.com/office/officeart/2005/8/layout/vProcess5"/>
    <dgm:cxn modelId="{52B9107E-7AAC-4307-90C7-093EB1471423}" srcId="{580A3A7F-C178-4DAF-9E88-78C53EF24AC0}" destId="{7FFBA4BF-0955-4B69-8EC3-BE2522673B1A}" srcOrd="4" destOrd="0" parTransId="{9AF4C6BE-E8A5-4D7A-903D-A69FD86F8BBB}" sibTransId="{773C0D51-92D5-4C80-95AB-1D405C77C171}"/>
    <dgm:cxn modelId="{CCC571AE-CD97-3344-815D-D1AE95EC9089}" type="presOf" srcId="{C7A5FE91-59BB-40F7-9A6F-744C6743D064}" destId="{654E4B5C-B3BC-4AF8-B5FC-E9BC7A2F319B}" srcOrd="1" destOrd="0" presId="urn:microsoft.com/office/officeart/2005/8/layout/vProcess5"/>
    <dgm:cxn modelId="{693A1A6E-BCD1-B94B-9298-5BAB2731860D}" type="presOf" srcId="{BDD2C3AF-CB19-4578-8FB4-68A03A745ECB}" destId="{6AD1B42A-3194-409C-8287-85639CED8F52}" srcOrd="1" destOrd="0" presId="urn:microsoft.com/office/officeart/2005/8/layout/vProcess5"/>
    <dgm:cxn modelId="{B963F77F-F3B6-4B4F-8A66-BCD327E03BB7}" srcId="{580A3A7F-C178-4DAF-9E88-78C53EF24AC0}" destId="{2B33B9EE-E171-4759-B8FB-4A53716B547B}" srcOrd="3" destOrd="0" parTransId="{AF9A92BE-F5AD-4194-A21A-D0B9D1C04F20}" sibTransId="{706B32AB-27C9-4449-A5A4-98716FA5539F}"/>
    <dgm:cxn modelId="{54179FB3-8590-2D42-81BD-A03A3C00140C}" type="presOf" srcId="{5AAE4E73-0E5A-4DA6-90B8-46249C25106B}" destId="{13392E06-6EA6-48CF-B941-F286E5E86AEF}" srcOrd="0" destOrd="1" presId="urn:microsoft.com/office/officeart/2005/8/layout/vProcess5"/>
    <dgm:cxn modelId="{C4DACAFD-74D7-6F41-B56A-921F431C5486}" type="presOf" srcId="{2B33B9EE-E171-4759-B8FB-4A53716B547B}" destId="{784CDA7A-D7BB-40A4-9734-C2962515DB16}" srcOrd="1" destOrd="0" presId="urn:microsoft.com/office/officeart/2005/8/layout/vProcess5"/>
    <dgm:cxn modelId="{D6FF451D-205C-4533-B475-BA353D1A0F60}" srcId="{C7A5FE91-59BB-40F7-9A6F-744C6743D064}" destId="{5AAE4E73-0E5A-4DA6-90B8-46249C25106B}" srcOrd="0" destOrd="0" parTransId="{DC0F272B-669C-41AC-9DEF-002BDBDAC67C}" sibTransId="{E03A46EE-71E6-414D-8D54-5A9003B0730A}"/>
    <dgm:cxn modelId="{4ACC0972-4BAF-B24F-A188-192AE0BA0D26}" type="presOf" srcId="{DE05E34D-5477-4E70-86E8-6214A6C96CA0}" destId="{C679C086-F312-42B4-8015-AD278A2C04C8}" srcOrd="0" destOrd="0" presId="urn:microsoft.com/office/officeart/2005/8/layout/vProcess5"/>
    <dgm:cxn modelId="{4B58D890-595D-7A4B-B5EE-B34C900CDEB3}" type="presOf" srcId="{580A3A7F-C178-4DAF-9E88-78C53EF24AC0}" destId="{27A23A7F-F25B-40CA-AA6B-A046FE998614}" srcOrd="0" destOrd="0" presId="urn:microsoft.com/office/officeart/2005/8/layout/vProcess5"/>
    <dgm:cxn modelId="{205103B1-2991-6343-8992-38BB623ED27A}" type="presOf" srcId="{43B96457-5AB3-4B94-A0B2-FAFC5A1F40C7}" destId="{7FBEAEDB-E446-4FB1-A3AD-CA1D7C25ABBD}" srcOrd="1" destOrd="0" presId="urn:microsoft.com/office/officeart/2005/8/layout/vProcess5"/>
    <dgm:cxn modelId="{AE4E0C8C-BBDE-4040-9A1F-194396C2A196}" type="presOf" srcId="{C13E0AE5-E6B3-4124-BE5D-F7ADA2722BCE}" destId="{A5699F43-F0A4-41E1-99DC-36BC7A85D7CF}" srcOrd="0" destOrd="0" presId="urn:microsoft.com/office/officeart/2005/8/layout/vProcess5"/>
    <dgm:cxn modelId="{50DFFB94-601E-6D47-96E2-D224F5566516}" type="presOf" srcId="{C7A5FE91-59BB-40F7-9A6F-744C6743D064}" destId="{13392E06-6EA6-48CF-B941-F286E5E86AEF}" srcOrd="0" destOrd="0" presId="urn:microsoft.com/office/officeart/2005/8/layout/vProcess5"/>
    <dgm:cxn modelId="{488A4FFC-DD5B-7D46-B1CC-D15358CD6C66}" type="presOf" srcId="{F59E81C4-EFD3-4BD0-AD5C-43E1DE750C6B}" destId="{5E4CA9D2-E83A-4FF9-870D-AE787F28C3B4}" srcOrd="0" destOrd="0" presId="urn:microsoft.com/office/officeart/2005/8/layout/vProcess5"/>
    <dgm:cxn modelId="{0151DD44-C814-48AC-A17A-93C064630BCD}" srcId="{580A3A7F-C178-4DAF-9E88-78C53EF24AC0}" destId="{C7A5FE91-59BB-40F7-9A6F-744C6743D064}" srcOrd="0" destOrd="0" parTransId="{FB59563C-2B54-483B-93D3-B10C8B22417B}" sibTransId="{C13E0AE5-E6B3-4124-BE5D-F7ADA2722BCE}"/>
    <dgm:cxn modelId="{08799D60-6297-4D30-98DE-0A715BE6FCC5}" srcId="{580A3A7F-C178-4DAF-9E88-78C53EF24AC0}" destId="{43B96457-5AB3-4B94-A0B2-FAFC5A1F40C7}" srcOrd="1" destOrd="0" parTransId="{D297B7FD-0CFF-407C-9C21-E9FFF58717F1}" sibTransId="{DE05E34D-5477-4E70-86E8-6214A6C96CA0}"/>
    <dgm:cxn modelId="{46B5BFA2-D9C4-AD43-92D2-EAF6383E114F}" type="presOf" srcId="{5AAE4E73-0E5A-4DA6-90B8-46249C25106B}" destId="{654E4B5C-B3BC-4AF8-B5FC-E9BC7A2F319B}" srcOrd="1" destOrd="1" presId="urn:microsoft.com/office/officeart/2005/8/layout/vProcess5"/>
    <dgm:cxn modelId="{E7C44C84-41C6-6041-BABF-31715A9A0F09}" type="presOf" srcId="{2B33B9EE-E171-4759-B8FB-4A53716B547B}" destId="{78305A28-1AF7-469E-986A-8CA74E347133}" srcOrd="0" destOrd="0" presId="urn:microsoft.com/office/officeart/2005/8/layout/vProcess5"/>
    <dgm:cxn modelId="{71CCC32E-E3CF-464A-953B-9E545BE9A336}" type="presOf" srcId="{BDD2C3AF-CB19-4578-8FB4-68A03A745ECB}" destId="{53267F84-CA71-494D-AB87-C57DF3B2F8A7}" srcOrd="0" destOrd="0" presId="urn:microsoft.com/office/officeart/2005/8/layout/vProcess5"/>
    <dgm:cxn modelId="{4C39DE87-D254-0243-B4A2-415355CA3C3C}" type="presOf" srcId="{7FFBA4BF-0955-4B69-8EC3-BE2522673B1A}" destId="{74AE8A2C-543A-47D2-B3F3-623A5F70E69D}" srcOrd="0" destOrd="0" presId="urn:microsoft.com/office/officeart/2005/8/layout/vProcess5"/>
    <dgm:cxn modelId="{BB62DB3C-D9E7-1944-A87A-CC85B11F4989}" type="presParOf" srcId="{27A23A7F-F25B-40CA-AA6B-A046FE998614}" destId="{011F2F8B-F86B-495F-BDA2-613273A8E8A6}" srcOrd="0" destOrd="0" presId="urn:microsoft.com/office/officeart/2005/8/layout/vProcess5"/>
    <dgm:cxn modelId="{FC34215C-04FA-DF49-9ED1-1A41A1F7C73C}" type="presParOf" srcId="{27A23A7F-F25B-40CA-AA6B-A046FE998614}" destId="{13392E06-6EA6-48CF-B941-F286E5E86AEF}" srcOrd="1" destOrd="0" presId="urn:microsoft.com/office/officeart/2005/8/layout/vProcess5"/>
    <dgm:cxn modelId="{A2B48B7B-2980-0F4A-8DB4-974A13ABA6ED}" type="presParOf" srcId="{27A23A7F-F25B-40CA-AA6B-A046FE998614}" destId="{08552421-341F-4DC6-BD5B-62DDAC900FED}" srcOrd="2" destOrd="0" presId="urn:microsoft.com/office/officeart/2005/8/layout/vProcess5"/>
    <dgm:cxn modelId="{7E2B31B0-5C3E-8A48-AA3F-205EFF3B08C6}" type="presParOf" srcId="{27A23A7F-F25B-40CA-AA6B-A046FE998614}" destId="{53267F84-CA71-494D-AB87-C57DF3B2F8A7}" srcOrd="3" destOrd="0" presId="urn:microsoft.com/office/officeart/2005/8/layout/vProcess5"/>
    <dgm:cxn modelId="{E88BB074-B04E-AD4A-9839-9118E9DA5672}" type="presParOf" srcId="{27A23A7F-F25B-40CA-AA6B-A046FE998614}" destId="{78305A28-1AF7-469E-986A-8CA74E347133}" srcOrd="4" destOrd="0" presId="urn:microsoft.com/office/officeart/2005/8/layout/vProcess5"/>
    <dgm:cxn modelId="{536E2FF9-4A82-9343-95B2-A3DA1F85434A}" type="presParOf" srcId="{27A23A7F-F25B-40CA-AA6B-A046FE998614}" destId="{74AE8A2C-543A-47D2-B3F3-623A5F70E69D}" srcOrd="5" destOrd="0" presId="urn:microsoft.com/office/officeart/2005/8/layout/vProcess5"/>
    <dgm:cxn modelId="{2A5B0663-2B11-F743-B41E-9E603782883D}" type="presParOf" srcId="{27A23A7F-F25B-40CA-AA6B-A046FE998614}" destId="{A5699F43-F0A4-41E1-99DC-36BC7A85D7CF}" srcOrd="6" destOrd="0" presId="urn:microsoft.com/office/officeart/2005/8/layout/vProcess5"/>
    <dgm:cxn modelId="{32F6BAE8-8694-1F4F-A9C4-63CA5DF53FA9}" type="presParOf" srcId="{27A23A7F-F25B-40CA-AA6B-A046FE998614}" destId="{C679C086-F312-42B4-8015-AD278A2C04C8}" srcOrd="7" destOrd="0" presId="urn:microsoft.com/office/officeart/2005/8/layout/vProcess5"/>
    <dgm:cxn modelId="{5A8707E6-C0AC-CA4A-B8C3-37B3EDEA71E8}" type="presParOf" srcId="{27A23A7F-F25B-40CA-AA6B-A046FE998614}" destId="{5E4CA9D2-E83A-4FF9-870D-AE787F28C3B4}" srcOrd="8" destOrd="0" presId="urn:microsoft.com/office/officeart/2005/8/layout/vProcess5"/>
    <dgm:cxn modelId="{167BC00F-62F4-2A48-96E5-2938A77E9D45}" type="presParOf" srcId="{27A23A7F-F25B-40CA-AA6B-A046FE998614}" destId="{84151308-4709-44DB-9B54-F6925A1C5B3F}" srcOrd="9" destOrd="0" presId="urn:microsoft.com/office/officeart/2005/8/layout/vProcess5"/>
    <dgm:cxn modelId="{55CC52C1-84C6-644B-881C-9C023E04DF62}" type="presParOf" srcId="{27A23A7F-F25B-40CA-AA6B-A046FE998614}" destId="{654E4B5C-B3BC-4AF8-B5FC-E9BC7A2F319B}" srcOrd="10" destOrd="0" presId="urn:microsoft.com/office/officeart/2005/8/layout/vProcess5"/>
    <dgm:cxn modelId="{C4BA6BE7-C759-7E42-8685-8127E5DAF3F0}" type="presParOf" srcId="{27A23A7F-F25B-40CA-AA6B-A046FE998614}" destId="{7FBEAEDB-E446-4FB1-A3AD-CA1D7C25ABBD}" srcOrd="11" destOrd="0" presId="urn:microsoft.com/office/officeart/2005/8/layout/vProcess5"/>
    <dgm:cxn modelId="{E6E0957E-37B6-5744-8014-321FCA03736A}" type="presParOf" srcId="{27A23A7F-F25B-40CA-AA6B-A046FE998614}" destId="{6AD1B42A-3194-409C-8287-85639CED8F52}" srcOrd="12" destOrd="0" presId="urn:microsoft.com/office/officeart/2005/8/layout/vProcess5"/>
    <dgm:cxn modelId="{F2315E4F-B97C-6145-B4B5-4F5615F82498}" type="presParOf" srcId="{27A23A7F-F25B-40CA-AA6B-A046FE998614}" destId="{784CDA7A-D7BB-40A4-9734-C2962515DB16}" srcOrd="13" destOrd="0" presId="urn:microsoft.com/office/officeart/2005/8/layout/vProcess5"/>
    <dgm:cxn modelId="{5BE176EE-9F03-0C43-AE98-C6162590ECD7}" type="presParOf" srcId="{27A23A7F-F25B-40CA-AA6B-A046FE998614}" destId="{A1715661-F6A9-4DB4-B7B3-FA0B41B2FB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0A3A7F-C178-4DAF-9E88-78C53EF24AC0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A5FE91-59BB-40F7-9A6F-744C6743D064}">
      <dgm:prSet phldrT="[Text]"/>
      <dgm:spPr/>
      <dgm:t>
        <a:bodyPr/>
        <a:lstStyle/>
        <a:p>
          <a:r>
            <a:rPr lang="en-US" dirty="0" smtClean="0"/>
            <a:t>Process begins with an empty patient model </a:t>
          </a:r>
          <a:endParaRPr lang="en-US" dirty="0"/>
        </a:p>
      </dgm:t>
    </dgm:pt>
    <dgm:pt modelId="{FB59563C-2B54-483B-93D3-B10C8B22417B}" type="parTrans" cxnId="{0151DD44-C814-48AC-A17A-93C064630BCD}">
      <dgm:prSet/>
      <dgm:spPr/>
      <dgm:t>
        <a:bodyPr/>
        <a:lstStyle/>
        <a:p>
          <a:endParaRPr lang="en-US"/>
        </a:p>
      </dgm:t>
    </dgm:pt>
    <dgm:pt modelId="{C13E0AE5-E6B3-4124-BE5D-F7ADA2722BCE}" type="sibTrans" cxnId="{0151DD44-C814-48AC-A17A-93C064630BCD}">
      <dgm:prSet/>
      <dgm:spPr/>
      <dgm:t>
        <a:bodyPr/>
        <a:lstStyle/>
        <a:p>
          <a:endParaRPr lang="en-US"/>
        </a:p>
      </dgm:t>
    </dgm:pt>
    <dgm:pt modelId="{43B96457-5AB3-4B94-A0B2-FAFC5A1F40C7}">
      <dgm:prSet phldrT="[Text]"/>
      <dgm:spPr/>
      <dgm:t>
        <a:bodyPr/>
        <a:lstStyle/>
        <a:p>
          <a:r>
            <a:rPr lang="en-US" dirty="0" smtClean="0"/>
            <a:t>Each voxel has a corresponding pixel value </a:t>
          </a:r>
          <a:endParaRPr lang="en-US" dirty="0"/>
        </a:p>
      </dgm:t>
    </dgm:pt>
    <dgm:pt modelId="{D297B7FD-0CFF-407C-9C21-E9FFF58717F1}" type="parTrans" cxnId="{08799D60-6297-4D30-98DE-0A715BE6FCC5}">
      <dgm:prSet/>
      <dgm:spPr/>
      <dgm:t>
        <a:bodyPr/>
        <a:lstStyle/>
        <a:p>
          <a:endParaRPr lang="en-US"/>
        </a:p>
      </dgm:t>
    </dgm:pt>
    <dgm:pt modelId="{DE05E34D-5477-4E70-86E8-6214A6C96CA0}" type="sibTrans" cxnId="{08799D60-6297-4D30-98DE-0A715BE6FCC5}">
      <dgm:prSet/>
      <dgm:spPr/>
      <dgm:t>
        <a:bodyPr/>
        <a:lstStyle/>
        <a:p>
          <a:endParaRPr lang="en-US"/>
        </a:p>
      </dgm:t>
    </dgm:pt>
    <dgm:pt modelId="{BDD2C3AF-CB19-4578-8FB4-68A03A745ECB}">
      <dgm:prSet phldrT="[Text]"/>
      <dgm:spPr/>
      <dgm:t>
        <a:bodyPr/>
        <a:lstStyle/>
        <a:p>
          <a:r>
            <a:rPr lang="en-US" dirty="0" smtClean="0"/>
            <a:t>Pixel value (HU) is converted to density</a:t>
          </a:r>
          <a:endParaRPr lang="en-US" dirty="0"/>
        </a:p>
      </dgm:t>
    </dgm:pt>
    <dgm:pt modelId="{41D99E92-6D4D-454C-B25C-E43AE2F9F0EF}" type="parTrans" cxnId="{F415B8B0-56B9-4529-B0FB-2BFCC21C80A9}">
      <dgm:prSet/>
      <dgm:spPr/>
      <dgm:t>
        <a:bodyPr/>
        <a:lstStyle/>
        <a:p>
          <a:endParaRPr lang="en-US"/>
        </a:p>
      </dgm:t>
    </dgm:pt>
    <dgm:pt modelId="{F59E81C4-EFD3-4BD0-AD5C-43E1DE750C6B}" type="sibTrans" cxnId="{F415B8B0-56B9-4529-B0FB-2BFCC21C80A9}">
      <dgm:prSet/>
      <dgm:spPr/>
      <dgm:t>
        <a:bodyPr/>
        <a:lstStyle/>
        <a:p>
          <a:endParaRPr lang="en-US"/>
        </a:p>
      </dgm:t>
    </dgm:pt>
    <dgm:pt modelId="{5AAE4E73-0E5A-4DA6-90B8-46249C25106B}">
      <dgm:prSet/>
      <dgm:spPr/>
      <dgm:t>
        <a:bodyPr/>
        <a:lstStyle/>
        <a:p>
          <a:r>
            <a:rPr lang="en-US" dirty="0" smtClean="0"/>
            <a:t>Number of voxels is based on the number and size of CT images</a:t>
          </a:r>
          <a:endParaRPr lang="en-US" dirty="0"/>
        </a:p>
      </dgm:t>
    </dgm:pt>
    <dgm:pt modelId="{DC0F272B-669C-41AC-9DEF-002BDBDAC67C}" type="parTrans" cxnId="{D6FF451D-205C-4533-B475-BA353D1A0F60}">
      <dgm:prSet/>
      <dgm:spPr/>
      <dgm:t>
        <a:bodyPr/>
        <a:lstStyle/>
        <a:p>
          <a:endParaRPr lang="en-US"/>
        </a:p>
      </dgm:t>
    </dgm:pt>
    <dgm:pt modelId="{E03A46EE-71E6-414D-8D54-5A9003B0730A}" type="sibTrans" cxnId="{D6FF451D-205C-4533-B475-BA353D1A0F60}">
      <dgm:prSet/>
      <dgm:spPr/>
      <dgm:t>
        <a:bodyPr/>
        <a:lstStyle/>
        <a:p>
          <a:endParaRPr lang="en-US"/>
        </a:p>
      </dgm:t>
    </dgm:pt>
    <dgm:pt modelId="{CB18910C-78FB-4A40-851B-30D4657D5F34}">
      <dgm:prSet/>
      <dgm:spPr/>
      <dgm:t>
        <a:bodyPr/>
        <a:lstStyle/>
        <a:p>
          <a:r>
            <a:rPr lang="en-US" dirty="0" smtClean="0"/>
            <a:t>Using the CT machine specific conversion </a:t>
          </a:r>
          <a:endParaRPr lang="en-US" dirty="0"/>
        </a:p>
      </dgm:t>
    </dgm:pt>
    <dgm:pt modelId="{72E6D38B-79E1-4A98-85FE-8366897FB263}" type="sibTrans" cxnId="{96953DCD-16A0-488D-ABD4-AF6667BABBCF}">
      <dgm:prSet/>
      <dgm:spPr/>
      <dgm:t>
        <a:bodyPr/>
        <a:lstStyle/>
        <a:p>
          <a:endParaRPr lang="en-US"/>
        </a:p>
      </dgm:t>
    </dgm:pt>
    <dgm:pt modelId="{22B1DD93-51C0-417E-AAC9-DA359802B8B3}" type="parTrans" cxnId="{96953DCD-16A0-488D-ABD4-AF6667BABBCF}">
      <dgm:prSet/>
      <dgm:spPr/>
      <dgm:t>
        <a:bodyPr/>
        <a:lstStyle/>
        <a:p>
          <a:endParaRPr lang="en-US"/>
        </a:p>
      </dgm:t>
    </dgm:pt>
    <dgm:pt modelId="{2B33B9EE-E171-4759-B8FB-4A53716B547B}">
      <dgm:prSet/>
      <dgm:spPr/>
      <dgm:t>
        <a:bodyPr/>
        <a:lstStyle/>
        <a:p>
          <a:endParaRPr lang="en-US" dirty="0"/>
        </a:p>
      </dgm:t>
    </dgm:pt>
    <dgm:pt modelId="{AF9A92BE-F5AD-4194-A21A-D0B9D1C04F20}" type="parTrans" cxnId="{B963F77F-F3B6-4B4F-8A66-BCD327E03BB7}">
      <dgm:prSet/>
      <dgm:spPr/>
      <dgm:t>
        <a:bodyPr/>
        <a:lstStyle/>
        <a:p>
          <a:endParaRPr lang="en-US"/>
        </a:p>
      </dgm:t>
    </dgm:pt>
    <dgm:pt modelId="{706B32AB-27C9-4449-A5A4-98716FA5539F}" type="sibTrans" cxnId="{B963F77F-F3B6-4B4F-8A66-BCD327E03BB7}">
      <dgm:prSet/>
      <dgm:spPr/>
      <dgm:t>
        <a:bodyPr/>
        <a:lstStyle/>
        <a:p>
          <a:endParaRPr lang="en-US"/>
        </a:p>
      </dgm:t>
    </dgm:pt>
    <dgm:pt modelId="{7FFBA4BF-0955-4B69-8EC3-BE2522673B1A}">
      <dgm:prSet/>
      <dgm:spPr/>
      <dgm:t>
        <a:bodyPr/>
        <a:lstStyle/>
        <a:p>
          <a:endParaRPr lang="en-US" dirty="0"/>
        </a:p>
      </dgm:t>
    </dgm:pt>
    <dgm:pt modelId="{9AF4C6BE-E8A5-4D7A-903D-A69FD86F8BBB}" type="parTrans" cxnId="{52B9107E-7AAC-4307-90C7-093EB1471423}">
      <dgm:prSet/>
      <dgm:spPr/>
      <dgm:t>
        <a:bodyPr/>
        <a:lstStyle/>
        <a:p>
          <a:endParaRPr lang="en-US"/>
        </a:p>
      </dgm:t>
    </dgm:pt>
    <dgm:pt modelId="{773C0D51-92D5-4C80-95AB-1D405C77C171}" type="sibTrans" cxnId="{52B9107E-7AAC-4307-90C7-093EB1471423}">
      <dgm:prSet/>
      <dgm:spPr/>
      <dgm:t>
        <a:bodyPr/>
        <a:lstStyle/>
        <a:p>
          <a:endParaRPr lang="en-US"/>
        </a:p>
      </dgm:t>
    </dgm:pt>
    <dgm:pt modelId="{27A23A7F-F25B-40CA-AA6B-A046FE998614}" type="pres">
      <dgm:prSet presAssocID="{580A3A7F-C178-4DAF-9E88-78C53EF24A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F2F8B-F86B-495F-BDA2-613273A8E8A6}" type="pres">
      <dgm:prSet presAssocID="{580A3A7F-C178-4DAF-9E88-78C53EF24AC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3392E06-6EA6-48CF-B941-F286E5E86AEF}" type="pres">
      <dgm:prSet presAssocID="{580A3A7F-C178-4DAF-9E88-78C53EF24A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2421-341F-4DC6-BD5B-62DDAC900FED}" type="pres">
      <dgm:prSet presAssocID="{580A3A7F-C178-4DAF-9E88-78C53EF24A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67F84-CA71-494D-AB87-C57DF3B2F8A7}" type="pres">
      <dgm:prSet presAssocID="{580A3A7F-C178-4DAF-9E88-78C53EF24A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05A28-1AF7-469E-986A-8CA74E347133}" type="pres">
      <dgm:prSet presAssocID="{580A3A7F-C178-4DAF-9E88-78C53EF24A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E8A2C-543A-47D2-B3F3-623A5F70E69D}" type="pres">
      <dgm:prSet presAssocID="{580A3A7F-C178-4DAF-9E88-78C53EF24A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9F43-F0A4-41E1-99DC-36BC7A85D7CF}" type="pres">
      <dgm:prSet presAssocID="{580A3A7F-C178-4DAF-9E88-78C53EF24A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9C086-F312-42B4-8015-AD278A2C04C8}" type="pres">
      <dgm:prSet presAssocID="{580A3A7F-C178-4DAF-9E88-78C53EF24A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CA9D2-E83A-4FF9-870D-AE787F28C3B4}" type="pres">
      <dgm:prSet presAssocID="{580A3A7F-C178-4DAF-9E88-78C53EF24A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1308-4709-44DB-9B54-F6925A1C5B3F}" type="pres">
      <dgm:prSet presAssocID="{580A3A7F-C178-4DAF-9E88-78C53EF24A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E4B5C-B3BC-4AF8-B5FC-E9BC7A2F319B}" type="pres">
      <dgm:prSet presAssocID="{580A3A7F-C178-4DAF-9E88-78C53EF24A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EAEDB-E446-4FB1-A3AD-CA1D7C25ABBD}" type="pres">
      <dgm:prSet presAssocID="{580A3A7F-C178-4DAF-9E88-78C53EF24A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B42A-3194-409C-8287-85639CED8F52}" type="pres">
      <dgm:prSet presAssocID="{580A3A7F-C178-4DAF-9E88-78C53EF24A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DA7A-D7BB-40A4-9734-C2962515DB16}" type="pres">
      <dgm:prSet presAssocID="{580A3A7F-C178-4DAF-9E88-78C53EF24A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5661-F6A9-4DB4-B7B3-FA0B41B2FB41}" type="pres">
      <dgm:prSet presAssocID="{580A3A7F-C178-4DAF-9E88-78C53EF24A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2788F-1913-F946-B8ED-FCA00C4A1776}" type="presOf" srcId="{5AAE4E73-0E5A-4DA6-90B8-46249C25106B}" destId="{654E4B5C-B3BC-4AF8-B5FC-E9BC7A2F319B}" srcOrd="1" destOrd="1" presId="urn:microsoft.com/office/officeart/2005/8/layout/vProcess5"/>
    <dgm:cxn modelId="{DBA8965C-3BFD-F14B-8F18-0A9327AFA444}" type="presOf" srcId="{BDD2C3AF-CB19-4578-8FB4-68A03A745ECB}" destId="{6AD1B42A-3194-409C-8287-85639CED8F52}" srcOrd="1" destOrd="0" presId="urn:microsoft.com/office/officeart/2005/8/layout/vProcess5"/>
    <dgm:cxn modelId="{F415B8B0-56B9-4529-B0FB-2BFCC21C80A9}" srcId="{580A3A7F-C178-4DAF-9E88-78C53EF24AC0}" destId="{BDD2C3AF-CB19-4578-8FB4-68A03A745ECB}" srcOrd="2" destOrd="0" parTransId="{41D99E92-6D4D-454C-B25C-E43AE2F9F0EF}" sibTransId="{F59E81C4-EFD3-4BD0-AD5C-43E1DE750C6B}"/>
    <dgm:cxn modelId="{12DF8527-04E1-284D-86BE-B9261ADF09CD}" type="presOf" srcId="{580A3A7F-C178-4DAF-9E88-78C53EF24AC0}" destId="{27A23A7F-F25B-40CA-AA6B-A046FE998614}" srcOrd="0" destOrd="0" presId="urn:microsoft.com/office/officeart/2005/8/layout/vProcess5"/>
    <dgm:cxn modelId="{52B9107E-7AAC-4307-90C7-093EB1471423}" srcId="{580A3A7F-C178-4DAF-9E88-78C53EF24AC0}" destId="{7FFBA4BF-0955-4B69-8EC3-BE2522673B1A}" srcOrd="4" destOrd="0" parTransId="{9AF4C6BE-E8A5-4D7A-903D-A69FD86F8BBB}" sibTransId="{773C0D51-92D5-4C80-95AB-1D405C77C171}"/>
    <dgm:cxn modelId="{68F7999C-9731-E143-A140-046B12F02E67}" type="presOf" srcId="{CB18910C-78FB-4A40-851B-30D4657D5F34}" destId="{53267F84-CA71-494D-AB87-C57DF3B2F8A7}" srcOrd="0" destOrd="1" presId="urn:microsoft.com/office/officeart/2005/8/layout/vProcess5"/>
    <dgm:cxn modelId="{F414FB3E-DB94-3A44-BD49-45877897E54E}" type="presOf" srcId="{BDD2C3AF-CB19-4578-8FB4-68A03A745ECB}" destId="{53267F84-CA71-494D-AB87-C57DF3B2F8A7}" srcOrd="0" destOrd="0" presId="urn:microsoft.com/office/officeart/2005/8/layout/vProcess5"/>
    <dgm:cxn modelId="{3F795F31-A968-9D46-BAD5-B8228C2AA15A}" type="presOf" srcId="{7FFBA4BF-0955-4B69-8EC3-BE2522673B1A}" destId="{74AE8A2C-543A-47D2-B3F3-623A5F70E69D}" srcOrd="0" destOrd="0" presId="urn:microsoft.com/office/officeart/2005/8/layout/vProcess5"/>
    <dgm:cxn modelId="{B963F77F-F3B6-4B4F-8A66-BCD327E03BB7}" srcId="{580A3A7F-C178-4DAF-9E88-78C53EF24AC0}" destId="{2B33B9EE-E171-4759-B8FB-4A53716B547B}" srcOrd="3" destOrd="0" parTransId="{AF9A92BE-F5AD-4194-A21A-D0B9D1C04F20}" sibTransId="{706B32AB-27C9-4449-A5A4-98716FA5539F}"/>
    <dgm:cxn modelId="{68F4E544-6F25-7D40-81EF-B263A29FF9DE}" type="presOf" srcId="{5AAE4E73-0E5A-4DA6-90B8-46249C25106B}" destId="{13392E06-6EA6-48CF-B941-F286E5E86AEF}" srcOrd="0" destOrd="1" presId="urn:microsoft.com/office/officeart/2005/8/layout/vProcess5"/>
    <dgm:cxn modelId="{8BC1BD84-FF0C-5745-B1B9-A80A6FCF0854}" type="presOf" srcId="{7FFBA4BF-0955-4B69-8EC3-BE2522673B1A}" destId="{A1715661-F6A9-4DB4-B7B3-FA0B41B2FB41}" srcOrd="1" destOrd="0" presId="urn:microsoft.com/office/officeart/2005/8/layout/vProcess5"/>
    <dgm:cxn modelId="{D6FF451D-205C-4533-B475-BA353D1A0F60}" srcId="{C7A5FE91-59BB-40F7-9A6F-744C6743D064}" destId="{5AAE4E73-0E5A-4DA6-90B8-46249C25106B}" srcOrd="0" destOrd="0" parTransId="{DC0F272B-669C-41AC-9DEF-002BDBDAC67C}" sibTransId="{E03A46EE-71E6-414D-8D54-5A9003B0730A}"/>
    <dgm:cxn modelId="{8A9C019D-238C-D64F-A3C4-41DBB077810C}" type="presOf" srcId="{2B33B9EE-E171-4759-B8FB-4A53716B547B}" destId="{784CDA7A-D7BB-40A4-9734-C2962515DB16}" srcOrd="1" destOrd="0" presId="urn:microsoft.com/office/officeart/2005/8/layout/vProcess5"/>
    <dgm:cxn modelId="{C900EA4E-9CFE-5545-9D94-0F18948D8146}" type="presOf" srcId="{706B32AB-27C9-4449-A5A4-98716FA5539F}" destId="{84151308-4709-44DB-9B54-F6925A1C5B3F}" srcOrd="0" destOrd="0" presId="urn:microsoft.com/office/officeart/2005/8/layout/vProcess5"/>
    <dgm:cxn modelId="{AE1EBE00-8E5A-B049-A540-AB79C77B3DA6}" type="presOf" srcId="{43B96457-5AB3-4B94-A0B2-FAFC5A1F40C7}" destId="{7FBEAEDB-E446-4FB1-A3AD-CA1D7C25ABBD}" srcOrd="1" destOrd="0" presId="urn:microsoft.com/office/officeart/2005/8/layout/vProcess5"/>
    <dgm:cxn modelId="{35EC632F-3D6B-4C42-914A-DF172018127F}" type="presOf" srcId="{DE05E34D-5477-4E70-86E8-6214A6C96CA0}" destId="{C679C086-F312-42B4-8015-AD278A2C04C8}" srcOrd="0" destOrd="0" presId="urn:microsoft.com/office/officeart/2005/8/layout/vProcess5"/>
    <dgm:cxn modelId="{332692BA-1D90-944E-A0F9-533598523220}" type="presOf" srcId="{CB18910C-78FB-4A40-851B-30D4657D5F34}" destId="{6AD1B42A-3194-409C-8287-85639CED8F52}" srcOrd="1" destOrd="1" presId="urn:microsoft.com/office/officeart/2005/8/layout/vProcess5"/>
    <dgm:cxn modelId="{B0B3EEA3-3589-DF46-84D6-FF4C7D2D2F60}" type="presOf" srcId="{43B96457-5AB3-4B94-A0B2-FAFC5A1F40C7}" destId="{08552421-341F-4DC6-BD5B-62DDAC900FED}" srcOrd="0" destOrd="0" presId="urn:microsoft.com/office/officeart/2005/8/layout/vProcess5"/>
    <dgm:cxn modelId="{0151DD44-C814-48AC-A17A-93C064630BCD}" srcId="{580A3A7F-C178-4DAF-9E88-78C53EF24AC0}" destId="{C7A5FE91-59BB-40F7-9A6F-744C6743D064}" srcOrd="0" destOrd="0" parTransId="{FB59563C-2B54-483B-93D3-B10C8B22417B}" sibTransId="{C13E0AE5-E6B3-4124-BE5D-F7ADA2722BCE}"/>
    <dgm:cxn modelId="{08799D60-6297-4D30-98DE-0A715BE6FCC5}" srcId="{580A3A7F-C178-4DAF-9E88-78C53EF24AC0}" destId="{43B96457-5AB3-4B94-A0B2-FAFC5A1F40C7}" srcOrd="1" destOrd="0" parTransId="{D297B7FD-0CFF-407C-9C21-E9FFF58717F1}" sibTransId="{DE05E34D-5477-4E70-86E8-6214A6C96CA0}"/>
    <dgm:cxn modelId="{A483AFB4-2C92-B847-8D1B-D7E9383ED54C}" type="presOf" srcId="{C7A5FE91-59BB-40F7-9A6F-744C6743D064}" destId="{654E4B5C-B3BC-4AF8-B5FC-E9BC7A2F319B}" srcOrd="1" destOrd="0" presId="urn:microsoft.com/office/officeart/2005/8/layout/vProcess5"/>
    <dgm:cxn modelId="{E44FE8F4-E7AD-904F-9F15-E1775DB5D010}" type="presOf" srcId="{C13E0AE5-E6B3-4124-BE5D-F7ADA2722BCE}" destId="{A5699F43-F0A4-41E1-99DC-36BC7A85D7CF}" srcOrd="0" destOrd="0" presId="urn:microsoft.com/office/officeart/2005/8/layout/vProcess5"/>
    <dgm:cxn modelId="{53AABAB1-C560-6744-8BFB-53EB0991D618}" type="presOf" srcId="{2B33B9EE-E171-4759-B8FB-4A53716B547B}" destId="{78305A28-1AF7-469E-986A-8CA74E347133}" srcOrd="0" destOrd="0" presId="urn:microsoft.com/office/officeart/2005/8/layout/vProcess5"/>
    <dgm:cxn modelId="{96953DCD-16A0-488D-ABD4-AF6667BABBCF}" srcId="{BDD2C3AF-CB19-4578-8FB4-68A03A745ECB}" destId="{CB18910C-78FB-4A40-851B-30D4657D5F34}" srcOrd="0" destOrd="0" parTransId="{22B1DD93-51C0-417E-AAC9-DA359802B8B3}" sibTransId="{72E6D38B-79E1-4A98-85FE-8366897FB263}"/>
    <dgm:cxn modelId="{DBEDFD93-965D-2B46-9F69-0680B776BFA8}" type="presOf" srcId="{C7A5FE91-59BB-40F7-9A6F-744C6743D064}" destId="{13392E06-6EA6-48CF-B941-F286E5E86AEF}" srcOrd="0" destOrd="0" presId="urn:microsoft.com/office/officeart/2005/8/layout/vProcess5"/>
    <dgm:cxn modelId="{E0916C32-8BB1-7049-9920-9373ABBB7915}" type="presOf" srcId="{F59E81C4-EFD3-4BD0-AD5C-43E1DE750C6B}" destId="{5E4CA9D2-E83A-4FF9-870D-AE787F28C3B4}" srcOrd="0" destOrd="0" presId="urn:microsoft.com/office/officeart/2005/8/layout/vProcess5"/>
    <dgm:cxn modelId="{ADD7304D-8A21-4F47-B1FC-A69BAFCAE0AE}" type="presParOf" srcId="{27A23A7F-F25B-40CA-AA6B-A046FE998614}" destId="{011F2F8B-F86B-495F-BDA2-613273A8E8A6}" srcOrd="0" destOrd="0" presId="urn:microsoft.com/office/officeart/2005/8/layout/vProcess5"/>
    <dgm:cxn modelId="{071BE29A-4A0B-8547-8FCA-6EBB0C66181B}" type="presParOf" srcId="{27A23A7F-F25B-40CA-AA6B-A046FE998614}" destId="{13392E06-6EA6-48CF-B941-F286E5E86AEF}" srcOrd="1" destOrd="0" presId="urn:microsoft.com/office/officeart/2005/8/layout/vProcess5"/>
    <dgm:cxn modelId="{E0917A44-CBED-B84B-9A45-E2DE02B4B975}" type="presParOf" srcId="{27A23A7F-F25B-40CA-AA6B-A046FE998614}" destId="{08552421-341F-4DC6-BD5B-62DDAC900FED}" srcOrd="2" destOrd="0" presId="urn:microsoft.com/office/officeart/2005/8/layout/vProcess5"/>
    <dgm:cxn modelId="{3DD49261-D7BF-3E4C-A941-96DA745361B4}" type="presParOf" srcId="{27A23A7F-F25B-40CA-AA6B-A046FE998614}" destId="{53267F84-CA71-494D-AB87-C57DF3B2F8A7}" srcOrd="3" destOrd="0" presId="urn:microsoft.com/office/officeart/2005/8/layout/vProcess5"/>
    <dgm:cxn modelId="{C73FDC45-A8BF-EA43-91FC-C56AB69451C1}" type="presParOf" srcId="{27A23A7F-F25B-40CA-AA6B-A046FE998614}" destId="{78305A28-1AF7-469E-986A-8CA74E347133}" srcOrd="4" destOrd="0" presId="urn:microsoft.com/office/officeart/2005/8/layout/vProcess5"/>
    <dgm:cxn modelId="{535CD51F-79C6-3346-BBB7-52A5824C22B0}" type="presParOf" srcId="{27A23A7F-F25B-40CA-AA6B-A046FE998614}" destId="{74AE8A2C-543A-47D2-B3F3-623A5F70E69D}" srcOrd="5" destOrd="0" presId="urn:microsoft.com/office/officeart/2005/8/layout/vProcess5"/>
    <dgm:cxn modelId="{50A9FAE2-BED9-CB42-B398-535F2B5D0B9F}" type="presParOf" srcId="{27A23A7F-F25B-40CA-AA6B-A046FE998614}" destId="{A5699F43-F0A4-41E1-99DC-36BC7A85D7CF}" srcOrd="6" destOrd="0" presId="urn:microsoft.com/office/officeart/2005/8/layout/vProcess5"/>
    <dgm:cxn modelId="{19F653E6-B595-FB4B-8A84-F420293A19E0}" type="presParOf" srcId="{27A23A7F-F25B-40CA-AA6B-A046FE998614}" destId="{C679C086-F312-42B4-8015-AD278A2C04C8}" srcOrd="7" destOrd="0" presId="urn:microsoft.com/office/officeart/2005/8/layout/vProcess5"/>
    <dgm:cxn modelId="{6D0CCD51-A5A9-824F-8FD9-768A79522BBA}" type="presParOf" srcId="{27A23A7F-F25B-40CA-AA6B-A046FE998614}" destId="{5E4CA9D2-E83A-4FF9-870D-AE787F28C3B4}" srcOrd="8" destOrd="0" presId="urn:microsoft.com/office/officeart/2005/8/layout/vProcess5"/>
    <dgm:cxn modelId="{5AD1F77F-4BB5-8F4C-A810-681D06576174}" type="presParOf" srcId="{27A23A7F-F25B-40CA-AA6B-A046FE998614}" destId="{84151308-4709-44DB-9B54-F6925A1C5B3F}" srcOrd="9" destOrd="0" presId="urn:microsoft.com/office/officeart/2005/8/layout/vProcess5"/>
    <dgm:cxn modelId="{F562F922-87F5-AC45-891B-321AEC9C720B}" type="presParOf" srcId="{27A23A7F-F25B-40CA-AA6B-A046FE998614}" destId="{654E4B5C-B3BC-4AF8-B5FC-E9BC7A2F319B}" srcOrd="10" destOrd="0" presId="urn:microsoft.com/office/officeart/2005/8/layout/vProcess5"/>
    <dgm:cxn modelId="{8DCBC16C-7249-784A-BD52-609F4B1ED06E}" type="presParOf" srcId="{27A23A7F-F25B-40CA-AA6B-A046FE998614}" destId="{7FBEAEDB-E446-4FB1-A3AD-CA1D7C25ABBD}" srcOrd="11" destOrd="0" presId="urn:microsoft.com/office/officeart/2005/8/layout/vProcess5"/>
    <dgm:cxn modelId="{78C9605D-41D2-2D48-B576-60608A5498AA}" type="presParOf" srcId="{27A23A7F-F25B-40CA-AA6B-A046FE998614}" destId="{6AD1B42A-3194-409C-8287-85639CED8F52}" srcOrd="12" destOrd="0" presId="urn:microsoft.com/office/officeart/2005/8/layout/vProcess5"/>
    <dgm:cxn modelId="{32484AD2-DFBD-B949-A00F-9DC5FEB2A542}" type="presParOf" srcId="{27A23A7F-F25B-40CA-AA6B-A046FE998614}" destId="{784CDA7A-D7BB-40A4-9734-C2962515DB16}" srcOrd="13" destOrd="0" presId="urn:microsoft.com/office/officeart/2005/8/layout/vProcess5"/>
    <dgm:cxn modelId="{D4669BCB-5A7F-0C4A-8E9F-873825A3B3F9}" type="presParOf" srcId="{27A23A7F-F25B-40CA-AA6B-A046FE998614}" destId="{A1715661-F6A9-4DB4-B7B3-FA0B41B2FB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0A3A7F-C178-4DAF-9E88-78C53EF24AC0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A5FE91-59BB-40F7-9A6F-744C6743D064}">
      <dgm:prSet phldrT="[Text]"/>
      <dgm:spPr/>
      <dgm:t>
        <a:bodyPr/>
        <a:lstStyle/>
        <a:p>
          <a:r>
            <a:rPr lang="en-US" dirty="0" smtClean="0"/>
            <a:t>Process begins with an empty patient model </a:t>
          </a:r>
          <a:endParaRPr lang="en-US" dirty="0"/>
        </a:p>
      </dgm:t>
    </dgm:pt>
    <dgm:pt modelId="{FB59563C-2B54-483B-93D3-B10C8B22417B}" type="parTrans" cxnId="{0151DD44-C814-48AC-A17A-93C064630BCD}">
      <dgm:prSet/>
      <dgm:spPr/>
      <dgm:t>
        <a:bodyPr/>
        <a:lstStyle/>
        <a:p>
          <a:endParaRPr lang="en-US"/>
        </a:p>
      </dgm:t>
    </dgm:pt>
    <dgm:pt modelId="{C13E0AE5-E6B3-4124-BE5D-F7ADA2722BCE}" type="sibTrans" cxnId="{0151DD44-C814-48AC-A17A-93C064630BCD}">
      <dgm:prSet/>
      <dgm:spPr/>
      <dgm:t>
        <a:bodyPr/>
        <a:lstStyle/>
        <a:p>
          <a:endParaRPr lang="en-US"/>
        </a:p>
      </dgm:t>
    </dgm:pt>
    <dgm:pt modelId="{43B96457-5AB3-4B94-A0B2-FAFC5A1F40C7}">
      <dgm:prSet phldrT="[Text]"/>
      <dgm:spPr/>
      <dgm:t>
        <a:bodyPr/>
        <a:lstStyle/>
        <a:p>
          <a:r>
            <a:rPr lang="en-US" dirty="0" smtClean="0"/>
            <a:t>Each voxel has a corresponding pixel value </a:t>
          </a:r>
          <a:endParaRPr lang="en-US" dirty="0"/>
        </a:p>
      </dgm:t>
    </dgm:pt>
    <dgm:pt modelId="{D297B7FD-0CFF-407C-9C21-E9FFF58717F1}" type="parTrans" cxnId="{08799D60-6297-4D30-98DE-0A715BE6FCC5}">
      <dgm:prSet/>
      <dgm:spPr/>
      <dgm:t>
        <a:bodyPr/>
        <a:lstStyle/>
        <a:p>
          <a:endParaRPr lang="en-US"/>
        </a:p>
      </dgm:t>
    </dgm:pt>
    <dgm:pt modelId="{DE05E34D-5477-4E70-86E8-6214A6C96CA0}" type="sibTrans" cxnId="{08799D60-6297-4D30-98DE-0A715BE6FCC5}">
      <dgm:prSet/>
      <dgm:spPr/>
      <dgm:t>
        <a:bodyPr/>
        <a:lstStyle/>
        <a:p>
          <a:endParaRPr lang="en-US"/>
        </a:p>
      </dgm:t>
    </dgm:pt>
    <dgm:pt modelId="{BDD2C3AF-CB19-4578-8FB4-68A03A745ECB}">
      <dgm:prSet phldrT="[Text]"/>
      <dgm:spPr/>
      <dgm:t>
        <a:bodyPr/>
        <a:lstStyle/>
        <a:p>
          <a:r>
            <a:rPr lang="en-US" dirty="0" smtClean="0"/>
            <a:t>Pixel value (HU) is converted to density</a:t>
          </a:r>
          <a:endParaRPr lang="en-US" dirty="0"/>
        </a:p>
      </dgm:t>
    </dgm:pt>
    <dgm:pt modelId="{41D99E92-6D4D-454C-B25C-E43AE2F9F0EF}" type="parTrans" cxnId="{F415B8B0-56B9-4529-B0FB-2BFCC21C80A9}">
      <dgm:prSet/>
      <dgm:spPr/>
      <dgm:t>
        <a:bodyPr/>
        <a:lstStyle/>
        <a:p>
          <a:endParaRPr lang="en-US"/>
        </a:p>
      </dgm:t>
    </dgm:pt>
    <dgm:pt modelId="{F59E81C4-EFD3-4BD0-AD5C-43E1DE750C6B}" type="sibTrans" cxnId="{F415B8B0-56B9-4529-B0FB-2BFCC21C80A9}">
      <dgm:prSet/>
      <dgm:spPr/>
      <dgm:t>
        <a:bodyPr/>
        <a:lstStyle/>
        <a:p>
          <a:endParaRPr lang="en-US"/>
        </a:p>
      </dgm:t>
    </dgm:pt>
    <dgm:pt modelId="{5AAE4E73-0E5A-4DA6-90B8-46249C25106B}">
      <dgm:prSet/>
      <dgm:spPr/>
      <dgm:t>
        <a:bodyPr/>
        <a:lstStyle/>
        <a:p>
          <a:r>
            <a:rPr lang="en-US" dirty="0" smtClean="0"/>
            <a:t>Number of voxels is based on the number and size of CT images</a:t>
          </a:r>
          <a:endParaRPr lang="en-US" dirty="0"/>
        </a:p>
      </dgm:t>
    </dgm:pt>
    <dgm:pt modelId="{DC0F272B-669C-41AC-9DEF-002BDBDAC67C}" type="parTrans" cxnId="{D6FF451D-205C-4533-B475-BA353D1A0F60}">
      <dgm:prSet/>
      <dgm:spPr/>
      <dgm:t>
        <a:bodyPr/>
        <a:lstStyle/>
        <a:p>
          <a:endParaRPr lang="en-US"/>
        </a:p>
      </dgm:t>
    </dgm:pt>
    <dgm:pt modelId="{E03A46EE-71E6-414D-8D54-5A9003B0730A}" type="sibTrans" cxnId="{D6FF451D-205C-4533-B475-BA353D1A0F60}">
      <dgm:prSet/>
      <dgm:spPr/>
      <dgm:t>
        <a:bodyPr/>
        <a:lstStyle/>
        <a:p>
          <a:endParaRPr lang="en-US"/>
        </a:p>
      </dgm:t>
    </dgm:pt>
    <dgm:pt modelId="{CB18910C-78FB-4A40-851B-30D4657D5F34}">
      <dgm:prSet/>
      <dgm:spPr/>
      <dgm:t>
        <a:bodyPr/>
        <a:lstStyle/>
        <a:p>
          <a:r>
            <a:rPr lang="en-US" dirty="0" smtClean="0"/>
            <a:t>Using the CT machine specific conversion </a:t>
          </a:r>
          <a:endParaRPr lang="en-US" dirty="0"/>
        </a:p>
      </dgm:t>
    </dgm:pt>
    <dgm:pt modelId="{72E6D38B-79E1-4A98-85FE-8366897FB263}" type="sibTrans" cxnId="{96953DCD-16A0-488D-ABD4-AF6667BABBCF}">
      <dgm:prSet/>
      <dgm:spPr/>
      <dgm:t>
        <a:bodyPr/>
        <a:lstStyle/>
        <a:p>
          <a:endParaRPr lang="en-US"/>
        </a:p>
      </dgm:t>
    </dgm:pt>
    <dgm:pt modelId="{22B1DD93-51C0-417E-AAC9-DA359802B8B3}" type="parTrans" cxnId="{96953DCD-16A0-488D-ABD4-AF6667BABBCF}">
      <dgm:prSet/>
      <dgm:spPr/>
      <dgm:t>
        <a:bodyPr/>
        <a:lstStyle/>
        <a:p>
          <a:endParaRPr lang="en-US"/>
        </a:p>
      </dgm:t>
    </dgm:pt>
    <dgm:pt modelId="{2B33B9EE-E171-4759-B8FB-4A53716B547B}">
      <dgm:prSet/>
      <dgm:spPr/>
      <dgm:t>
        <a:bodyPr/>
        <a:lstStyle/>
        <a:p>
          <a:r>
            <a:rPr lang="en-US" dirty="0" smtClean="0"/>
            <a:t>Each voxel is mapped to an organ using the physician drawn contours</a:t>
          </a:r>
          <a:endParaRPr lang="en-US" dirty="0"/>
        </a:p>
      </dgm:t>
    </dgm:pt>
    <dgm:pt modelId="{AF9A92BE-F5AD-4194-A21A-D0B9D1C04F20}" type="parTrans" cxnId="{B963F77F-F3B6-4B4F-8A66-BCD327E03BB7}">
      <dgm:prSet/>
      <dgm:spPr/>
      <dgm:t>
        <a:bodyPr/>
        <a:lstStyle/>
        <a:p>
          <a:endParaRPr lang="en-US"/>
        </a:p>
      </dgm:t>
    </dgm:pt>
    <dgm:pt modelId="{706B32AB-27C9-4449-A5A4-98716FA5539F}" type="sibTrans" cxnId="{B963F77F-F3B6-4B4F-8A66-BCD327E03BB7}">
      <dgm:prSet/>
      <dgm:spPr/>
      <dgm:t>
        <a:bodyPr/>
        <a:lstStyle/>
        <a:p>
          <a:endParaRPr lang="en-US"/>
        </a:p>
      </dgm:t>
    </dgm:pt>
    <dgm:pt modelId="{7FFBA4BF-0955-4B69-8EC3-BE2522673B1A}">
      <dgm:prSet/>
      <dgm:spPr/>
      <dgm:t>
        <a:bodyPr/>
        <a:lstStyle/>
        <a:p>
          <a:endParaRPr lang="en-US" dirty="0"/>
        </a:p>
      </dgm:t>
    </dgm:pt>
    <dgm:pt modelId="{9AF4C6BE-E8A5-4D7A-903D-A69FD86F8BBB}" type="parTrans" cxnId="{52B9107E-7AAC-4307-90C7-093EB1471423}">
      <dgm:prSet/>
      <dgm:spPr/>
      <dgm:t>
        <a:bodyPr/>
        <a:lstStyle/>
        <a:p>
          <a:endParaRPr lang="en-US"/>
        </a:p>
      </dgm:t>
    </dgm:pt>
    <dgm:pt modelId="{773C0D51-92D5-4C80-95AB-1D405C77C171}" type="sibTrans" cxnId="{52B9107E-7AAC-4307-90C7-093EB1471423}">
      <dgm:prSet/>
      <dgm:spPr/>
      <dgm:t>
        <a:bodyPr/>
        <a:lstStyle/>
        <a:p>
          <a:endParaRPr lang="en-US"/>
        </a:p>
      </dgm:t>
    </dgm:pt>
    <dgm:pt modelId="{27A23A7F-F25B-40CA-AA6B-A046FE998614}" type="pres">
      <dgm:prSet presAssocID="{580A3A7F-C178-4DAF-9E88-78C53EF24A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F2F8B-F86B-495F-BDA2-613273A8E8A6}" type="pres">
      <dgm:prSet presAssocID="{580A3A7F-C178-4DAF-9E88-78C53EF24AC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3392E06-6EA6-48CF-B941-F286E5E86AEF}" type="pres">
      <dgm:prSet presAssocID="{580A3A7F-C178-4DAF-9E88-78C53EF24A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2421-341F-4DC6-BD5B-62DDAC900FED}" type="pres">
      <dgm:prSet presAssocID="{580A3A7F-C178-4DAF-9E88-78C53EF24A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67F84-CA71-494D-AB87-C57DF3B2F8A7}" type="pres">
      <dgm:prSet presAssocID="{580A3A7F-C178-4DAF-9E88-78C53EF24A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05A28-1AF7-469E-986A-8CA74E347133}" type="pres">
      <dgm:prSet presAssocID="{580A3A7F-C178-4DAF-9E88-78C53EF24A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E8A2C-543A-47D2-B3F3-623A5F70E69D}" type="pres">
      <dgm:prSet presAssocID="{580A3A7F-C178-4DAF-9E88-78C53EF24A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9F43-F0A4-41E1-99DC-36BC7A85D7CF}" type="pres">
      <dgm:prSet presAssocID="{580A3A7F-C178-4DAF-9E88-78C53EF24A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9C086-F312-42B4-8015-AD278A2C04C8}" type="pres">
      <dgm:prSet presAssocID="{580A3A7F-C178-4DAF-9E88-78C53EF24A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CA9D2-E83A-4FF9-870D-AE787F28C3B4}" type="pres">
      <dgm:prSet presAssocID="{580A3A7F-C178-4DAF-9E88-78C53EF24A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1308-4709-44DB-9B54-F6925A1C5B3F}" type="pres">
      <dgm:prSet presAssocID="{580A3A7F-C178-4DAF-9E88-78C53EF24A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E4B5C-B3BC-4AF8-B5FC-E9BC7A2F319B}" type="pres">
      <dgm:prSet presAssocID="{580A3A7F-C178-4DAF-9E88-78C53EF24A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EAEDB-E446-4FB1-A3AD-CA1D7C25ABBD}" type="pres">
      <dgm:prSet presAssocID="{580A3A7F-C178-4DAF-9E88-78C53EF24A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B42A-3194-409C-8287-85639CED8F52}" type="pres">
      <dgm:prSet presAssocID="{580A3A7F-C178-4DAF-9E88-78C53EF24A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DA7A-D7BB-40A4-9734-C2962515DB16}" type="pres">
      <dgm:prSet presAssocID="{580A3A7F-C178-4DAF-9E88-78C53EF24A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5661-F6A9-4DB4-B7B3-FA0B41B2FB41}" type="pres">
      <dgm:prSet presAssocID="{580A3A7F-C178-4DAF-9E88-78C53EF24A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48EE9F-8AF4-694F-9714-48AA91B5AF30}" type="presOf" srcId="{BDD2C3AF-CB19-4578-8FB4-68A03A745ECB}" destId="{53267F84-CA71-494D-AB87-C57DF3B2F8A7}" srcOrd="0" destOrd="0" presId="urn:microsoft.com/office/officeart/2005/8/layout/vProcess5"/>
    <dgm:cxn modelId="{0EB34729-1469-2047-80C8-19B84FF2E4DA}" type="presOf" srcId="{C13E0AE5-E6B3-4124-BE5D-F7ADA2722BCE}" destId="{A5699F43-F0A4-41E1-99DC-36BC7A85D7CF}" srcOrd="0" destOrd="0" presId="urn:microsoft.com/office/officeart/2005/8/layout/vProcess5"/>
    <dgm:cxn modelId="{F415B8B0-56B9-4529-B0FB-2BFCC21C80A9}" srcId="{580A3A7F-C178-4DAF-9E88-78C53EF24AC0}" destId="{BDD2C3AF-CB19-4578-8FB4-68A03A745ECB}" srcOrd="2" destOrd="0" parTransId="{41D99E92-6D4D-454C-B25C-E43AE2F9F0EF}" sibTransId="{F59E81C4-EFD3-4BD0-AD5C-43E1DE750C6B}"/>
    <dgm:cxn modelId="{DE3D2BC3-7451-7647-AA23-5EBA5DB77E32}" type="presOf" srcId="{CB18910C-78FB-4A40-851B-30D4657D5F34}" destId="{53267F84-CA71-494D-AB87-C57DF3B2F8A7}" srcOrd="0" destOrd="1" presId="urn:microsoft.com/office/officeart/2005/8/layout/vProcess5"/>
    <dgm:cxn modelId="{D6FF451D-205C-4533-B475-BA353D1A0F60}" srcId="{C7A5FE91-59BB-40F7-9A6F-744C6743D064}" destId="{5AAE4E73-0E5A-4DA6-90B8-46249C25106B}" srcOrd="0" destOrd="0" parTransId="{DC0F272B-669C-41AC-9DEF-002BDBDAC67C}" sibTransId="{E03A46EE-71E6-414D-8D54-5A9003B0730A}"/>
    <dgm:cxn modelId="{52B9107E-7AAC-4307-90C7-093EB1471423}" srcId="{580A3A7F-C178-4DAF-9E88-78C53EF24AC0}" destId="{7FFBA4BF-0955-4B69-8EC3-BE2522673B1A}" srcOrd="4" destOrd="0" parTransId="{9AF4C6BE-E8A5-4D7A-903D-A69FD86F8BBB}" sibTransId="{773C0D51-92D5-4C80-95AB-1D405C77C171}"/>
    <dgm:cxn modelId="{5DB88690-DB8A-054C-B4AF-9F3C15959B79}" type="presOf" srcId="{DE05E34D-5477-4E70-86E8-6214A6C96CA0}" destId="{C679C086-F312-42B4-8015-AD278A2C04C8}" srcOrd="0" destOrd="0" presId="urn:microsoft.com/office/officeart/2005/8/layout/vProcess5"/>
    <dgm:cxn modelId="{511C0B0D-1F00-4543-92C5-8F25B5FF8E6F}" type="presOf" srcId="{C7A5FE91-59BB-40F7-9A6F-744C6743D064}" destId="{654E4B5C-B3BC-4AF8-B5FC-E9BC7A2F319B}" srcOrd="1" destOrd="0" presId="urn:microsoft.com/office/officeart/2005/8/layout/vProcess5"/>
    <dgm:cxn modelId="{CC9570DA-8155-394E-9F60-3AF478754678}" type="presOf" srcId="{580A3A7F-C178-4DAF-9E88-78C53EF24AC0}" destId="{27A23A7F-F25B-40CA-AA6B-A046FE998614}" srcOrd="0" destOrd="0" presId="urn:microsoft.com/office/officeart/2005/8/layout/vProcess5"/>
    <dgm:cxn modelId="{5E7C37B0-E25C-AA48-ABAA-DA5A0E858E07}" type="presOf" srcId="{2B33B9EE-E171-4759-B8FB-4A53716B547B}" destId="{78305A28-1AF7-469E-986A-8CA74E347133}" srcOrd="0" destOrd="0" presId="urn:microsoft.com/office/officeart/2005/8/layout/vProcess5"/>
    <dgm:cxn modelId="{08799D60-6297-4D30-98DE-0A715BE6FCC5}" srcId="{580A3A7F-C178-4DAF-9E88-78C53EF24AC0}" destId="{43B96457-5AB3-4B94-A0B2-FAFC5A1F40C7}" srcOrd="1" destOrd="0" parTransId="{D297B7FD-0CFF-407C-9C21-E9FFF58717F1}" sibTransId="{DE05E34D-5477-4E70-86E8-6214A6C96CA0}"/>
    <dgm:cxn modelId="{3BF2DE8A-B4FA-B741-B3D6-931EC5C8EBDE}" type="presOf" srcId="{C7A5FE91-59BB-40F7-9A6F-744C6743D064}" destId="{13392E06-6EA6-48CF-B941-F286E5E86AEF}" srcOrd="0" destOrd="0" presId="urn:microsoft.com/office/officeart/2005/8/layout/vProcess5"/>
    <dgm:cxn modelId="{96953DCD-16A0-488D-ABD4-AF6667BABBCF}" srcId="{BDD2C3AF-CB19-4578-8FB4-68A03A745ECB}" destId="{CB18910C-78FB-4A40-851B-30D4657D5F34}" srcOrd="0" destOrd="0" parTransId="{22B1DD93-51C0-417E-AAC9-DA359802B8B3}" sibTransId="{72E6D38B-79E1-4A98-85FE-8366897FB263}"/>
    <dgm:cxn modelId="{8E967D11-8A33-E64A-848E-B0C33A6E8848}" type="presOf" srcId="{F59E81C4-EFD3-4BD0-AD5C-43E1DE750C6B}" destId="{5E4CA9D2-E83A-4FF9-870D-AE787F28C3B4}" srcOrd="0" destOrd="0" presId="urn:microsoft.com/office/officeart/2005/8/layout/vProcess5"/>
    <dgm:cxn modelId="{0D0512D5-2B4D-FA41-83A9-F9A00F7DE82C}" type="presOf" srcId="{5AAE4E73-0E5A-4DA6-90B8-46249C25106B}" destId="{13392E06-6EA6-48CF-B941-F286E5E86AEF}" srcOrd="0" destOrd="1" presId="urn:microsoft.com/office/officeart/2005/8/layout/vProcess5"/>
    <dgm:cxn modelId="{F8EF1F9B-0E00-6B48-8607-BFCCE5DDCB71}" type="presOf" srcId="{7FFBA4BF-0955-4B69-8EC3-BE2522673B1A}" destId="{74AE8A2C-543A-47D2-B3F3-623A5F70E69D}" srcOrd="0" destOrd="0" presId="urn:microsoft.com/office/officeart/2005/8/layout/vProcess5"/>
    <dgm:cxn modelId="{B963F77F-F3B6-4B4F-8A66-BCD327E03BB7}" srcId="{580A3A7F-C178-4DAF-9E88-78C53EF24AC0}" destId="{2B33B9EE-E171-4759-B8FB-4A53716B547B}" srcOrd="3" destOrd="0" parTransId="{AF9A92BE-F5AD-4194-A21A-D0B9D1C04F20}" sibTransId="{706B32AB-27C9-4449-A5A4-98716FA5539F}"/>
    <dgm:cxn modelId="{C4B2EA37-4559-9240-9596-201E6044D717}" type="presOf" srcId="{5AAE4E73-0E5A-4DA6-90B8-46249C25106B}" destId="{654E4B5C-B3BC-4AF8-B5FC-E9BC7A2F319B}" srcOrd="1" destOrd="1" presId="urn:microsoft.com/office/officeart/2005/8/layout/vProcess5"/>
    <dgm:cxn modelId="{4382DCC9-A24E-1A43-81E5-D843363F09B1}" type="presOf" srcId="{CB18910C-78FB-4A40-851B-30D4657D5F34}" destId="{6AD1B42A-3194-409C-8287-85639CED8F52}" srcOrd="1" destOrd="1" presId="urn:microsoft.com/office/officeart/2005/8/layout/vProcess5"/>
    <dgm:cxn modelId="{55D79CDE-5342-1B4F-9F82-E0730C4FDD9E}" type="presOf" srcId="{BDD2C3AF-CB19-4578-8FB4-68A03A745ECB}" destId="{6AD1B42A-3194-409C-8287-85639CED8F52}" srcOrd="1" destOrd="0" presId="urn:microsoft.com/office/officeart/2005/8/layout/vProcess5"/>
    <dgm:cxn modelId="{05E429F0-644E-5849-ACF2-5AB4B00F7428}" type="presOf" srcId="{7FFBA4BF-0955-4B69-8EC3-BE2522673B1A}" destId="{A1715661-F6A9-4DB4-B7B3-FA0B41B2FB41}" srcOrd="1" destOrd="0" presId="urn:microsoft.com/office/officeart/2005/8/layout/vProcess5"/>
    <dgm:cxn modelId="{5702F73C-4D14-9B47-A524-E5FCEC657DA5}" type="presOf" srcId="{2B33B9EE-E171-4759-B8FB-4A53716B547B}" destId="{784CDA7A-D7BB-40A4-9734-C2962515DB16}" srcOrd="1" destOrd="0" presId="urn:microsoft.com/office/officeart/2005/8/layout/vProcess5"/>
    <dgm:cxn modelId="{D7F8F405-7FC4-6B41-A7EE-6366A55CD619}" type="presOf" srcId="{43B96457-5AB3-4B94-A0B2-FAFC5A1F40C7}" destId="{7FBEAEDB-E446-4FB1-A3AD-CA1D7C25ABBD}" srcOrd="1" destOrd="0" presId="urn:microsoft.com/office/officeart/2005/8/layout/vProcess5"/>
    <dgm:cxn modelId="{AADC59BB-5C9B-8842-B4AD-B7E571EF8B36}" type="presOf" srcId="{43B96457-5AB3-4B94-A0B2-FAFC5A1F40C7}" destId="{08552421-341F-4DC6-BD5B-62DDAC900FED}" srcOrd="0" destOrd="0" presId="urn:microsoft.com/office/officeart/2005/8/layout/vProcess5"/>
    <dgm:cxn modelId="{3F56BB5C-6C60-2E4D-98CF-06964133F4D3}" type="presOf" srcId="{706B32AB-27C9-4449-A5A4-98716FA5539F}" destId="{84151308-4709-44DB-9B54-F6925A1C5B3F}" srcOrd="0" destOrd="0" presId="urn:microsoft.com/office/officeart/2005/8/layout/vProcess5"/>
    <dgm:cxn modelId="{0151DD44-C814-48AC-A17A-93C064630BCD}" srcId="{580A3A7F-C178-4DAF-9E88-78C53EF24AC0}" destId="{C7A5FE91-59BB-40F7-9A6F-744C6743D064}" srcOrd="0" destOrd="0" parTransId="{FB59563C-2B54-483B-93D3-B10C8B22417B}" sibTransId="{C13E0AE5-E6B3-4124-BE5D-F7ADA2722BCE}"/>
    <dgm:cxn modelId="{643DE414-12C2-6D40-91D5-947733FBDB40}" type="presParOf" srcId="{27A23A7F-F25B-40CA-AA6B-A046FE998614}" destId="{011F2F8B-F86B-495F-BDA2-613273A8E8A6}" srcOrd="0" destOrd="0" presId="urn:microsoft.com/office/officeart/2005/8/layout/vProcess5"/>
    <dgm:cxn modelId="{D2DF3B9D-AEDF-D242-B871-00E1B1967100}" type="presParOf" srcId="{27A23A7F-F25B-40CA-AA6B-A046FE998614}" destId="{13392E06-6EA6-48CF-B941-F286E5E86AEF}" srcOrd="1" destOrd="0" presId="urn:microsoft.com/office/officeart/2005/8/layout/vProcess5"/>
    <dgm:cxn modelId="{D237AE08-2FA1-2C43-B11C-50E7393A5343}" type="presParOf" srcId="{27A23A7F-F25B-40CA-AA6B-A046FE998614}" destId="{08552421-341F-4DC6-BD5B-62DDAC900FED}" srcOrd="2" destOrd="0" presId="urn:microsoft.com/office/officeart/2005/8/layout/vProcess5"/>
    <dgm:cxn modelId="{EDB01EF3-EC8B-8743-A479-2E4D2D968685}" type="presParOf" srcId="{27A23A7F-F25B-40CA-AA6B-A046FE998614}" destId="{53267F84-CA71-494D-AB87-C57DF3B2F8A7}" srcOrd="3" destOrd="0" presId="urn:microsoft.com/office/officeart/2005/8/layout/vProcess5"/>
    <dgm:cxn modelId="{11E86582-8DE2-E743-904D-5A6788C284F3}" type="presParOf" srcId="{27A23A7F-F25B-40CA-AA6B-A046FE998614}" destId="{78305A28-1AF7-469E-986A-8CA74E347133}" srcOrd="4" destOrd="0" presId="urn:microsoft.com/office/officeart/2005/8/layout/vProcess5"/>
    <dgm:cxn modelId="{01D1EFA0-36D2-6F46-92B7-1A7127CFEA64}" type="presParOf" srcId="{27A23A7F-F25B-40CA-AA6B-A046FE998614}" destId="{74AE8A2C-543A-47D2-B3F3-623A5F70E69D}" srcOrd="5" destOrd="0" presId="urn:microsoft.com/office/officeart/2005/8/layout/vProcess5"/>
    <dgm:cxn modelId="{540234A7-A59A-2D4C-B430-33799D26D473}" type="presParOf" srcId="{27A23A7F-F25B-40CA-AA6B-A046FE998614}" destId="{A5699F43-F0A4-41E1-99DC-36BC7A85D7CF}" srcOrd="6" destOrd="0" presId="urn:microsoft.com/office/officeart/2005/8/layout/vProcess5"/>
    <dgm:cxn modelId="{88E26840-68BF-FF4B-9EF7-E6DA837B9CF2}" type="presParOf" srcId="{27A23A7F-F25B-40CA-AA6B-A046FE998614}" destId="{C679C086-F312-42B4-8015-AD278A2C04C8}" srcOrd="7" destOrd="0" presId="urn:microsoft.com/office/officeart/2005/8/layout/vProcess5"/>
    <dgm:cxn modelId="{54023233-BDC7-8C44-83BE-97A25D513740}" type="presParOf" srcId="{27A23A7F-F25B-40CA-AA6B-A046FE998614}" destId="{5E4CA9D2-E83A-4FF9-870D-AE787F28C3B4}" srcOrd="8" destOrd="0" presId="urn:microsoft.com/office/officeart/2005/8/layout/vProcess5"/>
    <dgm:cxn modelId="{9BA68947-5D86-8746-97F6-FA3E18C5A751}" type="presParOf" srcId="{27A23A7F-F25B-40CA-AA6B-A046FE998614}" destId="{84151308-4709-44DB-9B54-F6925A1C5B3F}" srcOrd="9" destOrd="0" presId="urn:microsoft.com/office/officeart/2005/8/layout/vProcess5"/>
    <dgm:cxn modelId="{986D1754-785F-514B-B575-F3C08FE6715B}" type="presParOf" srcId="{27A23A7F-F25B-40CA-AA6B-A046FE998614}" destId="{654E4B5C-B3BC-4AF8-B5FC-E9BC7A2F319B}" srcOrd="10" destOrd="0" presId="urn:microsoft.com/office/officeart/2005/8/layout/vProcess5"/>
    <dgm:cxn modelId="{7CD2712B-0ECA-5A4B-BB9C-D36FAEBF3FB2}" type="presParOf" srcId="{27A23A7F-F25B-40CA-AA6B-A046FE998614}" destId="{7FBEAEDB-E446-4FB1-A3AD-CA1D7C25ABBD}" srcOrd="11" destOrd="0" presId="urn:microsoft.com/office/officeart/2005/8/layout/vProcess5"/>
    <dgm:cxn modelId="{CADDEB86-3154-D943-9746-AFC9548B7D5B}" type="presParOf" srcId="{27A23A7F-F25B-40CA-AA6B-A046FE998614}" destId="{6AD1B42A-3194-409C-8287-85639CED8F52}" srcOrd="12" destOrd="0" presId="urn:microsoft.com/office/officeart/2005/8/layout/vProcess5"/>
    <dgm:cxn modelId="{5C8CD66B-F4CC-1F42-ACE5-1E447B88065A}" type="presParOf" srcId="{27A23A7F-F25B-40CA-AA6B-A046FE998614}" destId="{784CDA7A-D7BB-40A4-9734-C2962515DB16}" srcOrd="13" destOrd="0" presId="urn:microsoft.com/office/officeart/2005/8/layout/vProcess5"/>
    <dgm:cxn modelId="{A7E7B7EC-F378-0646-A9EC-19372238A666}" type="presParOf" srcId="{27A23A7F-F25B-40CA-AA6B-A046FE998614}" destId="{A1715661-F6A9-4DB4-B7B3-FA0B41B2FB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0A3A7F-C178-4DAF-9E88-78C53EF24AC0}" type="doc">
      <dgm:prSet loTypeId="urn:microsoft.com/office/officeart/2005/8/layout/vProcess5" loCatId="process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7A5FE91-59BB-40F7-9A6F-744C6743D064}">
      <dgm:prSet phldrT="[Text]"/>
      <dgm:spPr/>
      <dgm:t>
        <a:bodyPr/>
        <a:lstStyle/>
        <a:p>
          <a:r>
            <a:rPr lang="en-US" dirty="0" smtClean="0"/>
            <a:t>Process begins with an empty patient model </a:t>
          </a:r>
          <a:endParaRPr lang="en-US" dirty="0"/>
        </a:p>
      </dgm:t>
    </dgm:pt>
    <dgm:pt modelId="{FB59563C-2B54-483B-93D3-B10C8B22417B}" type="parTrans" cxnId="{0151DD44-C814-48AC-A17A-93C064630BCD}">
      <dgm:prSet/>
      <dgm:spPr/>
      <dgm:t>
        <a:bodyPr/>
        <a:lstStyle/>
        <a:p>
          <a:endParaRPr lang="en-US"/>
        </a:p>
      </dgm:t>
    </dgm:pt>
    <dgm:pt modelId="{C13E0AE5-E6B3-4124-BE5D-F7ADA2722BCE}" type="sibTrans" cxnId="{0151DD44-C814-48AC-A17A-93C064630BCD}">
      <dgm:prSet/>
      <dgm:spPr/>
      <dgm:t>
        <a:bodyPr/>
        <a:lstStyle/>
        <a:p>
          <a:endParaRPr lang="en-US"/>
        </a:p>
      </dgm:t>
    </dgm:pt>
    <dgm:pt modelId="{43B96457-5AB3-4B94-A0B2-FAFC5A1F40C7}">
      <dgm:prSet phldrT="[Text]"/>
      <dgm:spPr/>
      <dgm:t>
        <a:bodyPr/>
        <a:lstStyle/>
        <a:p>
          <a:r>
            <a:rPr lang="en-US" dirty="0" smtClean="0"/>
            <a:t>Each voxel has a corresponding pixel value </a:t>
          </a:r>
          <a:endParaRPr lang="en-US" dirty="0"/>
        </a:p>
      </dgm:t>
    </dgm:pt>
    <dgm:pt modelId="{D297B7FD-0CFF-407C-9C21-E9FFF58717F1}" type="parTrans" cxnId="{08799D60-6297-4D30-98DE-0A715BE6FCC5}">
      <dgm:prSet/>
      <dgm:spPr/>
      <dgm:t>
        <a:bodyPr/>
        <a:lstStyle/>
        <a:p>
          <a:endParaRPr lang="en-US"/>
        </a:p>
      </dgm:t>
    </dgm:pt>
    <dgm:pt modelId="{DE05E34D-5477-4E70-86E8-6214A6C96CA0}" type="sibTrans" cxnId="{08799D60-6297-4D30-98DE-0A715BE6FCC5}">
      <dgm:prSet/>
      <dgm:spPr/>
      <dgm:t>
        <a:bodyPr/>
        <a:lstStyle/>
        <a:p>
          <a:endParaRPr lang="en-US"/>
        </a:p>
      </dgm:t>
    </dgm:pt>
    <dgm:pt modelId="{BDD2C3AF-CB19-4578-8FB4-68A03A745ECB}">
      <dgm:prSet phldrT="[Text]"/>
      <dgm:spPr/>
      <dgm:t>
        <a:bodyPr/>
        <a:lstStyle/>
        <a:p>
          <a:r>
            <a:rPr lang="en-US" dirty="0" smtClean="0"/>
            <a:t>Pixel value (HU) is converted to density</a:t>
          </a:r>
          <a:endParaRPr lang="en-US" dirty="0"/>
        </a:p>
      </dgm:t>
    </dgm:pt>
    <dgm:pt modelId="{41D99E92-6D4D-454C-B25C-E43AE2F9F0EF}" type="parTrans" cxnId="{F415B8B0-56B9-4529-B0FB-2BFCC21C80A9}">
      <dgm:prSet/>
      <dgm:spPr/>
      <dgm:t>
        <a:bodyPr/>
        <a:lstStyle/>
        <a:p>
          <a:endParaRPr lang="en-US"/>
        </a:p>
      </dgm:t>
    </dgm:pt>
    <dgm:pt modelId="{F59E81C4-EFD3-4BD0-AD5C-43E1DE750C6B}" type="sibTrans" cxnId="{F415B8B0-56B9-4529-B0FB-2BFCC21C80A9}">
      <dgm:prSet/>
      <dgm:spPr/>
      <dgm:t>
        <a:bodyPr/>
        <a:lstStyle/>
        <a:p>
          <a:endParaRPr lang="en-US"/>
        </a:p>
      </dgm:t>
    </dgm:pt>
    <dgm:pt modelId="{5AAE4E73-0E5A-4DA6-90B8-46249C25106B}">
      <dgm:prSet/>
      <dgm:spPr/>
      <dgm:t>
        <a:bodyPr/>
        <a:lstStyle/>
        <a:p>
          <a:r>
            <a:rPr lang="en-US" dirty="0" smtClean="0"/>
            <a:t>Number of voxels is based on the number and size of CT images</a:t>
          </a:r>
          <a:endParaRPr lang="en-US" dirty="0"/>
        </a:p>
      </dgm:t>
    </dgm:pt>
    <dgm:pt modelId="{DC0F272B-669C-41AC-9DEF-002BDBDAC67C}" type="parTrans" cxnId="{D6FF451D-205C-4533-B475-BA353D1A0F60}">
      <dgm:prSet/>
      <dgm:spPr/>
      <dgm:t>
        <a:bodyPr/>
        <a:lstStyle/>
        <a:p>
          <a:endParaRPr lang="en-US"/>
        </a:p>
      </dgm:t>
    </dgm:pt>
    <dgm:pt modelId="{E03A46EE-71E6-414D-8D54-5A9003B0730A}" type="sibTrans" cxnId="{D6FF451D-205C-4533-B475-BA353D1A0F60}">
      <dgm:prSet/>
      <dgm:spPr/>
      <dgm:t>
        <a:bodyPr/>
        <a:lstStyle/>
        <a:p>
          <a:endParaRPr lang="en-US"/>
        </a:p>
      </dgm:t>
    </dgm:pt>
    <dgm:pt modelId="{CB18910C-78FB-4A40-851B-30D4657D5F34}">
      <dgm:prSet/>
      <dgm:spPr/>
      <dgm:t>
        <a:bodyPr/>
        <a:lstStyle/>
        <a:p>
          <a:r>
            <a:rPr lang="en-US" dirty="0" smtClean="0"/>
            <a:t>Using the CT machine specific conversion </a:t>
          </a:r>
          <a:endParaRPr lang="en-US" dirty="0"/>
        </a:p>
      </dgm:t>
    </dgm:pt>
    <dgm:pt modelId="{72E6D38B-79E1-4A98-85FE-8366897FB263}" type="sibTrans" cxnId="{96953DCD-16A0-488D-ABD4-AF6667BABBCF}">
      <dgm:prSet/>
      <dgm:spPr/>
      <dgm:t>
        <a:bodyPr/>
        <a:lstStyle/>
        <a:p>
          <a:endParaRPr lang="en-US"/>
        </a:p>
      </dgm:t>
    </dgm:pt>
    <dgm:pt modelId="{22B1DD93-51C0-417E-AAC9-DA359802B8B3}" type="parTrans" cxnId="{96953DCD-16A0-488D-ABD4-AF6667BABBCF}">
      <dgm:prSet/>
      <dgm:spPr/>
      <dgm:t>
        <a:bodyPr/>
        <a:lstStyle/>
        <a:p>
          <a:endParaRPr lang="en-US"/>
        </a:p>
      </dgm:t>
    </dgm:pt>
    <dgm:pt modelId="{2B33B9EE-E171-4759-B8FB-4A53716B547B}">
      <dgm:prSet/>
      <dgm:spPr/>
      <dgm:t>
        <a:bodyPr/>
        <a:lstStyle/>
        <a:p>
          <a:r>
            <a:rPr lang="en-US" dirty="0" smtClean="0"/>
            <a:t>Each voxel is mapped to an organ using the physician drawn contours</a:t>
          </a:r>
          <a:endParaRPr lang="en-US" dirty="0"/>
        </a:p>
      </dgm:t>
    </dgm:pt>
    <dgm:pt modelId="{AF9A92BE-F5AD-4194-A21A-D0B9D1C04F20}" type="parTrans" cxnId="{B963F77F-F3B6-4B4F-8A66-BCD327E03BB7}">
      <dgm:prSet/>
      <dgm:spPr/>
      <dgm:t>
        <a:bodyPr/>
        <a:lstStyle/>
        <a:p>
          <a:endParaRPr lang="en-US"/>
        </a:p>
      </dgm:t>
    </dgm:pt>
    <dgm:pt modelId="{706B32AB-27C9-4449-A5A4-98716FA5539F}" type="sibTrans" cxnId="{B963F77F-F3B6-4B4F-8A66-BCD327E03BB7}">
      <dgm:prSet/>
      <dgm:spPr/>
      <dgm:t>
        <a:bodyPr/>
        <a:lstStyle/>
        <a:p>
          <a:endParaRPr lang="en-US"/>
        </a:p>
      </dgm:t>
    </dgm:pt>
    <dgm:pt modelId="{7FFBA4BF-0955-4B69-8EC3-BE2522673B1A}">
      <dgm:prSet/>
      <dgm:spPr/>
      <dgm:t>
        <a:bodyPr/>
        <a:lstStyle/>
        <a:p>
          <a:r>
            <a:rPr lang="en-US" dirty="0" smtClean="0"/>
            <a:t>A tissue assignment scheme determines the tissue of each voxel </a:t>
          </a:r>
          <a:endParaRPr lang="en-US" dirty="0"/>
        </a:p>
      </dgm:t>
    </dgm:pt>
    <dgm:pt modelId="{9AF4C6BE-E8A5-4D7A-903D-A69FD86F8BBB}" type="parTrans" cxnId="{52B9107E-7AAC-4307-90C7-093EB1471423}">
      <dgm:prSet/>
      <dgm:spPr/>
      <dgm:t>
        <a:bodyPr/>
        <a:lstStyle/>
        <a:p>
          <a:endParaRPr lang="en-US"/>
        </a:p>
      </dgm:t>
    </dgm:pt>
    <dgm:pt modelId="{773C0D51-92D5-4C80-95AB-1D405C77C171}" type="sibTrans" cxnId="{52B9107E-7AAC-4307-90C7-093EB1471423}">
      <dgm:prSet/>
      <dgm:spPr/>
      <dgm:t>
        <a:bodyPr/>
        <a:lstStyle/>
        <a:p>
          <a:endParaRPr lang="en-US"/>
        </a:p>
      </dgm:t>
    </dgm:pt>
    <dgm:pt modelId="{27A23A7F-F25B-40CA-AA6B-A046FE998614}" type="pres">
      <dgm:prSet presAssocID="{580A3A7F-C178-4DAF-9E88-78C53EF24A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1F2F8B-F86B-495F-BDA2-613273A8E8A6}" type="pres">
      <dgm:prSet presAssocID="{580A3A7F-C178-4DAF-9E88-78C53EF24AC0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13392E06-6EA6-48CF-B941-F286E5E86AEF}" type="pres">
      <dgm:prSet presAssocID="{580A3A7F-C178-4DAF-9E88-78C53EF24AC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52421-341F-4DC6-BD5B-62DDAC900FED}" type="pres">
      <dgm:prSet presAssocID="{580A3A7F-C178-4DAF-9E88-78C53EF24AC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67F84-CA71-494D-AB87-C57DF3B2F8A7}" type="pres">
      <dgm:prSet presAssocID="{580A3A7F-C178-4DAF-9E88-78C53EF24AC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05A28-1AF7-469E-986A-8CA74E347133}" type="pres">
      <dgm:prSet presAssocID="{580A3A7F-C178-4DAF-9E88-78C53EF24AC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E8A2C-543A-47D2-B3F3-623A5F70E69D}" type="pres">
      <dgm:prSet presAssocID="{580A3A7F-C178-4DAF-9E88-78C53EF24AC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99F43-F0A4-41E1-99DC-36BC7A85D7CF}" type="pres">
      <dgm:prSet presAssocID="{580A3A7F-C178-4DAF-9E88-78C53EF24AC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9C086-F312-42B4-8015-AD278A2C04C8}" type="pres">
      <dgm:prSet presAssocID="{580A3A7F-C178-4DAF-9E88-78C53EF24AC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CA9D2-E83A-4FF9-870D-AE787F28C3B4}" type="pres">
      <dgm:prSet presAssocID="{580A3A7F-C178-4DAF-9E88-78C53EF24AC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1308-4709-44DB-9B54-F6925A1C5B3F}" type="pres">
      <dgm:prSet presAssocID="{580A3A7F-C178-4DAF-9E88-78C53EF24AC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E4B5C-B3BC-4AF8-B5FC-E9BC7A2F319B}" type="pres">
      <dgm:prSet presAssocID="{580A3A7F-C178-4DAF-9E88-78C53EF24AC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EAEDB-E446-4FB1-A3AD-CA1D7C25ABBD}" type="pres">
      <dgm:prSet presAssocID="{580A3A7F-C178-4DAF-9E88-78C53EF24AC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B42A-3194-409C-8287-85639CED8F52}" type="pres">
      <dgm:prSet presAssocID="{580A3A7F-C178-4DAF-9E88-78C53EF24AC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DA7A-D7BB-40A4-9734-C2962515DB16}" type="pres">
      <dgm:prSet presAssocID="{580A3A7F-C178-4DAF-9E88-78C53EF24AC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15661-F6A9-4DB4-B7B3-FA0B41B2FB41}" type="pres">
      <dgm:prSet presAssocID="{580A3A7F-C178-4DAF-9E88-78C53EF24AC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3FD195-2986-F140-AA8B-2BFB119524C1}" type="presOf" srcId="{BDD2C3AF-CB19-4578-8FB4-68A03A745ECB}" destId="{53267F84-CA71-494D-AB87-C57DF3B2F8A7}" srcOrd="0" destOrd="0" presId="urn:microsoft.com/office/officeart/2005/8/layout/vProcess5"/>
    <dgm:cxn modelId="{F415B8B0-56B9-4529-B0FB-2BFCC21C80A9}" srcId="{580A3A7F-C178-4DAF-9E88-78C53EF24AC0}" destId="{BDD2C3AF-CB19-4578-8FB4-68A03A745ECB}" srcOrd="2" destOrd="0" parTransId="{41D99E92-6D4D-454C-B25C-E43AE2F9F0EF}" sibTransId="{F59E81C4-EFD3-4BD0-AD5C-43E1DE750C6B}"/>
    <dgm:cxn modelId="{52B9107E-7AAC-4307-90C7-093EB1471423}" srcId="{580A3A7F-C178-4DAF-9E88-78C53EF24AC0}" destId="{7FFBA4BF-0955-4B69-8EC3-BE2522673B1A}" srcOrd="4" destOrd="0" parTransId="{9AF4C6BE-E8A5-4D7A-903D-A69FD86F8BBB}" sibTransId="{773C0D51-92D5-4C80-95AB-1D405C77C171}"/>
    <dgm:cxn modelId="{96676E1B-CF39-CA44-8B1D-6F78B5B0C6AA}" type="presOf" srcId="{C7A5FE91-59BB-40F7-9A6F-744C6743D064}" destId="{654E4B5C-B3BC-4AF8-B5FC-E9BC7A2F319B}" srcOrd="1" destOrd="0" presId="urn:microsoft.com/office/officeart/2005/8/layout/vProcess5"/>
    <dgm:cxn modelId="{4C5CBD9A-FDE4-254C-9F9E-46422FE23148}" type="presOf" srcId="{5AAE4E73-0E5A-4DA6-90B8-46249C25106B}" destId="{654E4B5C-B3BC-4AF8-B5FC-E9BC7A2F319B}" srcOrd="1" destOrd="1" presId="urn:microsoft.com/office/officeart/2005/8/layout/vProcess5"/>
    <dgm:cxn modelId="{B963F77F-F3B6-4B4F-8A66-BCD327E03BB7}" srcId="{580A3A7F-C178-4DAF-9E88-78C53EF24AC0}" destId="{2B33B9EE-E171-4759-B8FB-4A53716B547B}" srcOrd="3" destOrd="0" parTransId="{AF9A92BE-F5AD-4194-A21A-D0B9D1C04F20}" sibTransId="{706B32AB-27C9-4449-A5A4-98716FA5539F}"/>
    <dgm:cxn modelId="{572DB574-E102-6B41-AA42-9948356F9872}" type="presOf" srcId="{580A3A7F-C178-4DAF-9E88-78C53EF24AC0}" destId="{27A23A7F-F25B-40CA-AA6B-A046FE998614}" srcOrd="0" destOrd="0" presId="urn:microsoft.com/office/officeart/2005/8/layout/vProcess5"/>
    <dgm:cxn modelId="{D6FF451D-205C-4533-B475-BA353D1A0F60}" srcId="{C7A5FE91-59BB-40F7-9A6F-744C6743D064}" destId="{5AAE4E73-0E5A-4DA6-90B8-46249C25106B}" srcOrd="0" destOrd="0" parTransId="{DC0F272B-669C-41AC-9DEF-002BDBDAC67C}" sibTransId="{E03A46EE-71E6-414D-8D54-5A9003B0730A}"/>
    <dgm:cxn modelId="{4428767A-1B51-2D47-92B5-394871DAA6EF}" type="presOf" srcId="{43B96457-5AB3-4B94-A0B2-FAFC5A1F40C7}" destId="{7FBEAEDB-E446-4FB1-A3AD-CA1D7C25ABBD}" srcOrd="1" destOrd="0" presId="urn:microsoft.com/office/officeart/2005/8/layout/vProcess5"/>
    <dgm:cxn modelId="{314652FC-308B-4548-B537-AB07BDAA9C48}" type="presOf" srcId="{F59E81C4-EFD3-4BD0-AD5C-43E1DE750C6B}" destId="{5E4CA9D2-E83A-4FF9-870D-AE787F28C3B4}" srcOrd="0" destOrd="0" presId="urn:microsoft.com/office/officeart/2005/8/layout/vProcess5"/>
    <dgm:cxn modelId="{9BDDC758-A3FF-4342-A929-7311127BEC2D}" type="presOf" srcId="{C13E0AE5-E6B3-4124-BE5D-F7ADA2722BCE}" destId="{A5699F43-F0A4-41E1-99DC-36BC7A85D7CF}" srcOrd="0" destOrd="0" presId="urn:microsoft.com/office/officeart/2005/8/layout/vProcess5"/>
    <dgm:cxn modelId="{0C2400E8-E7D1-4E4E-BE21-5C0C5D7A2477}" type="presOf" srcId="{7FFBA4BF-0955-4B69-8EC3-BE2522673B1A}" destId="{A1715661-F6A9-4DB4-B7B3-FA0B41B2FB41}" srcOrd="1" destOrd="0" presId="urn:microsoft.com/office/officeart/2005/8/layout/vProcess5"/>
    <dgm:cxn modelId="{FDFE3CCF-B837-D141-BCFC-8521C0F1C6F7}" type="presOf" srcId="{5AAE4E73-0E5A-4DA6-90B8-46249C25106B}" destId="{13392E06-6EA6-48CF-B941-F286E5E86AEF}" srcOrd="0" destOrd="1" presId="urn:microsoft.com/office/officeart/2005/8/layout/vProcess5"/>
    <dgm:cxn modelId="{44548418-C295-AF45-997F-42F48A12493F}" type="presOf" srcId="{2B33B9EE-E171-4759-B8FB-4A53716B547B}" destId="{784CDA7A-D7BB-40A4-9734-C2962515DB16}" srcOrd="1" destOrd="0" presId="urn:microsoft.com/office/officeart/2005/8/layout/vProcess5"/>
    <dgm:cxn modelId="{35E7C027-AB04-BE40-B302-9DBF6D90F222}" type="presOf" srcId="{43B96457-5AB3-4B94-A0B2-FAFC5A1F40C7}" destId="{08552421-341F-4DC6-BD5B-62DDAC900FED}" srcOrd="0" destOrd="0" presId="urn:microsoft.com/office/officeart/2005/8/layout/vProcess5"/>
    <dgm:cxn modelId="{4E585D0C-07DA-2340-92D1-155F8F51B2B0}" type="presOf" srcId="{2B33B9EE-E171-4759-B8FB-4A53716B547B}" destId="{78305A28-1AF7-469E-986A-8CA74E347133}" srcOrd="0" destOrd="0" presId="urn:microsoft.com/office/officeart/2005/8/layout/vProcess5"/>
    <dgm:cxn modelId="{0151DD44-C814-48AC-A17A-93C064630BCD}" srcId="{580A3A7F-C178-4DAF-9E88-78C53EF24AC0}" destId="{C7A5FE91-59BB-40F7-9A6F-744C6743D064}" srcOrd="0" destOrd="0" parTransId="{FB59563C-2B54-483B-93D3-B10C8B22417B}" sibTransId="{C13E0AE5-E6B3-4124-BE5D-F7ADA2722BCE}"/>
    <dgm:cxn modelId="{788D82A9-0C20-DA4A-A197-2639B56CE108}" type="presOf" srcId="{C7A5FE91-59BB-40F7-9A6F-744C6743D064}" destId="{13392E06-6EA6-48CF-B941-F286E5E86AEF}" srcOrd="0" destOrd="0" presId="urn:microsoft.com/office/officeart/2005/8/layout/vProcess5"/>
    <dgm:cxn modelId="{08799D60-6297-4D30-98DE-0A715BE6FCC5}" srcId="{580A3A7F-C178-4DAF-9E88-78C53EF24AC0}" destId="{43B96457-5AB3-4B94-A0B2-FAFC5A1F40C7}" srcOrd="1" destOrd="0" parTransId="{D297B7FD-0CFF-407C-9C21-E9FFF58717F1}" sibTransId="{DE05E34D-5477-4E70-86E8-6214A6C96CA0}"/>
    <dgm:cxn modelId="{51240BAA-0F43-0C41-A41A-225577AB5E4F}" type="presOf" srcId="{CB18910C-78FB-4A40-851B-30D4657D5F34}" destId="{53267F84-CA71-494D-AB87-C57DF3B2F8A7}" srcOrd="0" destOrd="1" presId="urn:microsoft.com/office/officeart/2005/8/layout/vProcess5"/>
    <dgm:cxn modelId="{69BFBEE5-9A17-6F4F-A011-A47030EFCA2E}" type="presOf" srcId="{DE05E34D-5477-4E70-86E8-6214A6C96CA0}" destId="{C679C086-F312-42B4-8015-AD278A2C04C8}" srcOrd="0" destOrd="0" presId="urn:microsoft.com/office/officeart/2005/8/layout/vProcess5"/>
    <dgm:cxn modelId="{0A836838-DA4D-E64C-84BE-786458E08F6C}" type="presOf" srcId="{BDD2C3AF-CB19-4578-8FB4-68A03A745ECB}" destId="{6AD1B42A-3194-409C-8287-85639CED8F52}" srcOrd="1" destOrd="0" presId="urn:microsoft.com/office/officeart/2005/8/layout/vProcess5"/>
    <dgm:cxn modelId="{685243C8-D454-FF4E-9368-9650E133CAA1}" type="presOf" srcId="{CB18910C-78FB-4A40-851B-30D4657D5F34}" destId="{6AD1B42A-3194-409C-8287-85639CED8F52}" srcOrd="1" destOrd="1" presId="urn:microsoft.com/office/officeart/2005/8/layout/vProcess5"/>
    <dgm:cxn modelId="{2700784A-C5D0-7B4F-9F3D-9510F0F6CB6F}" type="presOf" srcId="{706B32AB-27C9-4449-A5A4-98716FA5539F}" destId="{84151308-4709-44DB-9B54-F6925A1C5B3F}" srcOrd="0" destOrd="0" presId="urn:microsoft.com/office/officeart/2005/8/layout/vProcess5"/>
    <dgm:cxn modelId="{96953DCD-16A0-488D-ABD4-AF6667BABBCF}" srcId="{BDD2C3AF-CB19-4578-8FB4-68A03A745ECB}" destId="{CB18910C-78FB-4A40-851B-30D4657D5F34}" srcOrd="0" destOrd="0" parTransId="{22B1DD93-51C0-417E-AAC9-DA359802B8B3}" sibTransId="{72E6D38B-79E1-4A98-85FE-8366897FB263}"/>
    <dgm:cxn modelId="{DE8C1862-E947-9140-919B-DD8F45FF5D05}" type="presOf" srcId="{7FFBA4BF-0955-4B69-8EC3-BE2522673B1A}" destId="{74AE8A2C-543A-47D2-B3F3-623A5F70E69D}" srcOrd="0" destOrd="0" presId="urn:microsoft.com/office/officeart/2005/8/layout/vProcess5"/>
    <dgm:cxn modelId="{666C8F1E-76E9-9E45-A501-A46346B71584}" type="presParOf" srcId="{27A23A7F-F25B-40CA-AA6B-A046FE998614}" destId="{011F2F8B-F86B-495F-BDA2-613273A8E8A6}" srcOrd="0" destOrd="0" presId="urn:microsoft.com/office/officeart/2005/8/layout/vProcess5"/>
    <dgm:cxn modelId="{D1C80F0A-C374-C341-AF43-5E3EE311881B}" type="presParOf" srcId="{27A23A7F-F25B-40CA-AA6B-A046FE998614}" destId="{13392E06-6EA6-48CF-B941-F286E5E86AEF}" srcOrd="1" destOrd="0" presId="urn:microsoft.com/office/officeart/2005/8/layout/vProcess5"/>
    <dgm:cxn modelId="{316F1B7E-418B-4F44-A11B-23ED12DF94F3}" type="presParOf" srcId="{27A23A7F-F25B-40CA-AA6B-A046FE998614}" destId="{08552421-341F-4DC6-BD5B-62DDAC900FED}" srcOrd="2" destOrd="0" presId="urn:microsoft.com/office/officeart/2005/8/layout/vProcess5"/>
    <dgm:cxn modelId="{F61B0BE8-0804-1844-8CA2-1D6FA3C74EF5}" type="presParOf" srcId="{27A23A7F-F25B-40CA-AA6B-A046FE998614}" destId="{53267F84-CA71-494D-AB87-C57DF3B2F8A7}" srcOrd="3" destOrd="0" presId="urn:microsoft.com/office/officeart/2005/8/layout/vProcess5"/>
    <dgm:cxn modelId="{95194D86-A109-8E42-9FFF-2485C310D72F}" type="presParOf" srcId="{27A23A7F-F25B-40CA-AA6B-A046FE998614}" destId="{78305A28-1AF7-469E-986A-8CA74E347133}" srcOrd="4" destOrd="0" presId="urn:microsoft.com/office/officeart/2005/8/layout/vProcess5"/>
    <dgm:cxn modelId="{9445D494-0ACA-A14B-B65F-A82E9296591F}" type="presParOf" srcId="{27A23A7F-F25B-40CA-AA6B-A046FE998614}" destId="{74AE8A2C-543A-47D2-B3F3-623A5F70E69D}" srcOrd="5" destOrd="0" presId="urn:microsoft.com/office/officeart/2005/8/layout/vProcess5"/>
    <dgm:cxn modelId="{1E5F7233-D6A1-4547-95B2-AC9E2C1706FE}" type="presParOf" srcId="{27A23A7F-F25B-40CA-AA6B-A046FE998614}" destId="{A5699F43-F0A4-41E1-99DC-36BC7A85D7CF}" srcOrd="6" destOrd="0" presId="urn:microsoft.com/office/officeart/2005/8/layout/vProcess5"/>
    <dgm:cxn modelId="{B6F7CD6D-1068-FC4A-AB3D-4181D57BCE70}" type="presParOf" srcId="{27A23A7F-F25B-40CA-AA6B-A046FE998614}" destId="{C679C086-F312-42B4-8015-AD278A2C04C8}" srcOrd="7" destOrd="0" presId="urn:microsoft.com/office/officeart/2005/8/layout/vProcess5"/>
    <dgm:cxn modelId="{64B1BE1F-2111-BA46-A59A-4C143A71FF13}" type="presParOf" srcId="{27A23A7F-F25B-40CA-AA6B-A046FE998614}" destId="{5E4CA9D2-E83A-4FF9-870D-AE787F28C3B4}" srcOrd="8" destOrd="0" presId="urn:microsoft.com/office/officeart/2005/8/layout/vProcess5"/>
    <dgm:cxn modelId="{FDFCFC6C-93CC-3144-84CF-8E67D6795D15}" type="presParOf" srcId="{27A23A7F-F25B-40CA-AA6B-A046FE998614}" destId="{84151308-4709-44DB-9B54-F6925A1C5B3F}" srcOrd="9" destOrd="0" presId="urn:microsoft.com/office/officeart/2005/8/layout/vProcess5"/>
    <dgm:cxn modelId="{E25FA1B8-51DD-934B-B48E-4F69AF2350A3}" type="presParOf" srcId="{27A23A7F-F25B-40CA-AA6B-A046FE998614}" destId="{654E4B5C-B3BC-4AF8-B5FC-E9BC7A2F319B}" srcOrd="10" destOrd="0" presId="urn:microsoft.com/office/officeart/2005/8/layout/vProcess5"/>
    <dgm:cxn modelId="{E4FA8E20-16BD-0D44-A4BE-AA69C8C3714D}" type="presParOf" srcId="{27A23A7F-F25B-40CA-AA6B-A046FE998614}" destId="{7FBEAEDB-E446-4FB1-A3AD-CA1D7C25ABBD}" srcOrd="11" destOrd="0" presId="urn:microsoft.com/office/officeart/2005/8/layout/vProcess5"/>
    <dgm:cxn modelId="{5431AEF2-B3D5-3449-92E0-6CF1A15D0A8F}" type="presParOf" srcId="{27A23A7F-F25B-40CA-AA6B-A046FE998614}" destId="{6AD1B42A-3194-409C-8287-85639CED8F52}" srcOrd="12" destOrd="0" presId="urn:microsoft.com/office/officeart/2005/8/layout/vProcess5"/>
    <dgm:cxn modelId="{AB9C855F-1CDC-DF41-9D55-58541F6A755D}" type="presParOf" srcId="{27A23A7F-F25B-40CA-AA6B-A046FE998614}" destId="{784CDA7A-D7BB-40A4-9734-C2962515DB16}" srcOrd="13" destOrd="0" presId="urn:microsoft.com/office/officeart/2005/8/layout/vProcess5"/>
    <dgm:cxn modelId="{B379FCBE-4FD9-4C49-9FE6-A1854125A3BB}" type="presParOf" srcId="{27A23A7F-F25B-40CA-AA6B-A046FE998614}" destId="{A1715661-F6A9-4DB4-B7B3-FA0B41B2FB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1249E-BB61-481F-A794-AC62373DCF88}">
      <dsp:nvSpPr>
        <dsp:cNvPr id="0" name=""/>
        <dsp:cNvSpPr/>
      </dsp:nvSpPr>
      <dsp:spPr>
        <a:xfrm>
          <a:off x="0" y="0"/>
          <a:ext cx="8109030" cy="835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1) Read in clinical data </a:t>
          </a:r>
          <a:endParaRPr lang="en-US" sz="2700" kern="1200" dirty="0"/>
        </a:p>
      </dsp:txBody>
      <dsp:txXfrm>
        <a:off x="24485" y="24485"/>
        <a:ext cx="7109148" cy="786996"/>
      </dsp:txXfrm>
    </dsp:sp>
    <dsp:sp modelId="{B66DD1F6-B2B5-44FE-8993-4DA9D0B81FC0}">
      <dsp:nvSpPr>
        <dsp:cNvPr id="0" name=""/>
        <dsp:cNvSpPr/>
      </dsp:nvSpPr>
      <dsp:spPr>
        <a:xfrm>
          <a:off x="605544" y="952072"/>
          <a:ext cx="8109030" cy="835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2) Create a patient model</a:t>
          </a:r>
          <a:endParaRPr lang="en-US" sz="2700" kern="1200" dirty="0"/>
        </a:p>
      </dsp:txBody>
      <dsp:txXfrm>
        <a:off x="630029" y="976557"/>
        <a:ext cx="6911137" cy="786996"/>
      </dsp:txXfrm>
    </dsp:sp>
    <dsp:sp modelId="{AAEDB554-389C-4B5E-A319-4637E4E884AB}">
      <dsp:nvSpPr>
        <dsp:cNvPr id="0" name=""/>
        <dsp:cNvSpPr/>
      </dsp:nvSpPr>
      <dsp:spPr>
        <a:xfrm>
          <a:off x="1211088" y="1904144"/>
          <a:ext cx="8109030" cy="835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3) Generate </a:t>
          </a:r>
          <a:r>
            <a:rPr lang="en-US" sz="2700" kern="1200" dirty="0" err="1" smtClean="0"/>
            <a:t>egs_brachy</a:t>
          </a:r>
          <a:r>
            <a:rPr lang="en-US" sz="2700" kern="1200" dirty="0" smtClean="0"/>
            <a:t> input files</a:t>
          </a:r>
          <a:endParaRPr lang="en-US" sz="2700" kern="1200" dirty="0"/>
        </a:p>
      </dsp:txBody>
      <dsp:txXfrm>
        <a:off x="1235573" y="1928629"/>
        <a:ext cx="6911137" cy="786996"/>
      </dsp:txXfrm>
    </dsp:sp>
    <dsp:sp modelId="{12265450-2604-40CB-9CA9-20FF0F968504}">
      <dsp:nvSpPr>
        <dsp:cNvPr id="0" name=""/>
        <dsp:cNvSpPr/>
      </dsp:nvSpPr>
      <dsp:spPr>
        <a:xfrm>
          <a:off x="1816633" y="2856217"/>
          <a:ext cx="8109030" cy="835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4) Launch egs_brachy </a:t>
          </a:r>
          <a:endParaRPr lang="en-US" sz="2700" kern="1200" dirty="0"/>
        </a:p>
      </dsp:txBody>
      <dsp:txXfrm>
        <a:off x="1841118" y="2880702"/>
        <a:ext cx="6911137" cy="786996"/>
      </dsp:txXfrm>
    </dsp:sp>
    <dsp:sp modelId="{BAE0552A-0855-413D-8DD4-FB8FBCB1E73D}">
      <dsp:nvSpPr>
        <dsp:cNvPr id="0" name=""/>
        <dsp:cNvSpPr/>
      </dsp:nvSpPr>
      <dsp:spPr>
        <a:xfrm>
          <a:off x="2422177" y="3808289"/>
          <a:ext cx="8109030" cy="8359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5) Convert egs_brachy output to clinical format  </a:t>
          </a:r>
          <a:endParaRPr lang="en-US" sz="2700" kern="1200" dirty="0"/>
        </a:p>
      </dsp:txBody>
      <dsp:txXfrm>
        <a:off x="2446662" y="3832774"/>
        <a:ext cx="6911137" cy="786996"/>
      </dsp:txXfrm>
    </dsp:sp>
    <dsp:sp modelId="{E582908A-19F4-4054-A0DD-82162DA5B468}">
      <dsp:nvSpPr>
        <dsp:cNvPr id="0" name=""/>
        <dsp:cNvSpPr/>
      </dsp:nvSpPr>
      <dsp:spPr>
        <a:xfrm>
          <a:off x="7565652" y="610719"/>
          <a:ext cx="543377" cy="5433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7687912" y="610719"/>
        <a:ext cx="298857" cy="408891"/>
      </dsp:txXfrm>
    </dsp:sp>
    <dsp:sp modelId="{66B44EE8-72E4-409E-AC61-973857641D01}">
      <dsp:nvSpPr>
        <dsp:cNvPr id="0" name=""/>
        <dsp:cNvSpPr/>
      </dsp:nvSpPr>
      <dsp:spPr>
        <a:xfrm>
          <a:off x="8171196" y="1562792"/>
          <a:ext cx="543377" cy="5433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293456" y="1562792"/>
        <a:ext cx="298857" cy="408891"/>
      </dsp:txXfrm>
    </dsp:sp>
    <dsp:sp modelId="{B58627A4-97BB-4A6F-A49B-C7757C8E9C3E}">
      <dsp:nvSpPr>
        <dsp:cNvPr id="0" name=""/>
        <dsp:cNvSpPr/>
      </dsp:nvSpPr>
      <dsp:spPr>
        <a:xfrm>
          <a:off x="8776741" y="2500931"/>
          <a:ext cx="543377" cy="5433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899001" y="2500931"/>
        <a:ext cx="298857" cy="408891"/>
      </dsp:txXfrm>
    </dsp:sp>
    <dsp:sp modelId="{81643758-42CA-4E9C-A75C-40BB010A9003}">
      <dsp:nvSpPr>
        <dsp:cNvPr id="0" name=""/>
        <dsp:cNvSpPr/>
      </dsp:nvSpPr>
      <dsp:spPr>
        <a:xfrm>
          <a:off x="9382285" y="3462292"/>
          <a:ext cx="543377" cy="54337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9504545" y="3462292"/>
        <a:ext cx="298857" cy="40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2E06-6EA6-48CF-B941-F286E5E86AEF}">
      <dsp:nvSpPr>
        <dsp:cNvPr id="0" name=""/>
        <dsp:cNvSpPr/>
      </dsp:nvSpPr>
      <dsp:spPr>
        <a:xfrm>
          <a:off x="0" y="0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begins with an empty patient </a:t>
          </a:r>
          <a:r>
            <a:rPr lang="en-US" sz="2400" kern="1200" dirty="0" smtClean="0"/>
            <a:t>model 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Number of voxels is based on the number and size of CT images</a:t>
          </a:r>
          <a:endParaRPr lang="en-US" sz="1900" kern="1200" dirty="0"/>
        </a:p>
      </dsp:txBody>
      <dsp:txXfrm>
        <a:off x="28880" y="28880"/>
        <a:ext cx="7615619" cy="928263"/>
      </dsp:txXfrm>
    </dsp:sp>
    <dsp:sp modelId="{08552421-341F-4DC6-BD5B-62DDAC900FED}">
      <dsp:nvSpPr>
        <dsp:cNvPr id="0" name=""/>
        <dsp:cNvSpPr/>
      </dsp:nvSpPr>
      <dsp:spPr>
        <a:xfrm>
          <a:off x="656768" y="1122971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685648" y="1151851"/>
        <a:ext cx="7439537" cy="928263"/>
      </dsp:txXfrm>
    </dsp:sp>
    <dsp:sp modelId="{53267F84-CA71-494D-AB87-C57DF3B2F8A7}">
      <dsp:nvSpPr>
        <dsp:cNvPr id="0" name=""/>
        <dsp:cNvSpPr/>
      </dsp:nvSpPr>
      <dsp:spPr>
        <a:xfrm>
          <a:off x="1313536" y="2245943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342416" y="2274823"/>
        <a:ext cx="7439537" cy="928263"/>
      </dsp:txXfrm>
    </dsp:sp>
    <dsp:sp modelId="{78305A28-1AF7-469E-986A-8CA74E347133}">
      <dsp:nvSpPr>
        <dsp:cNvPr id="0" name=""/>
        <dsp:cNvSpPr/>
      </dsp:nvSpPr>
      <dsp:spPr>
        <a:xfrm>
          <a:off x="1970304" y="3368915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999184" y="3397795"/>
        <a:ext cx="7439537" cy="928263"/>
      </dsp:txXfrm>
    </dsp:sp>
    <dsp:sp modelId="{74AE8A2C-543A-47D2-B3F3-623A5F70E69D}">
      <dsp:nvSpPr>
        <dsp:cNvPr id="0" name=""/>
        <dsp:cNvSpPr/>
      </dsp:nvSpPr>
      <dsp:spPr>
        <a:xfrm>
          <a:off x="2627072" y="4491887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655952" y="4520767"/>
        <a:ext cx="7439537" cy="928263"/>
      </dsp:txXfrm>
    </dsp:sp>
    <dsp:sp modelId="{A5699F43-F0A4-41E1-99DC-36BC7A85D7CF}">
      <dsp:nvSpPr>
        <dsp:cNvPr id="0" name=""/>
        <dsp:cNvSpPr/>
      </dsp:nvSpPr>
      <dsp:spPr>
        <a:xfrm>
          <a:off x="8154065" y="72034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298271" y="720345"/>
        <a:ext cx="352503" cy="482289"/>
      </dsp:txXfrm>
    </dsp:sp>
    <dsp:sp modelId="{C679C086-F312-42B4-8015-AD278A2C04C8}">
      <dsp:nvSpPr>
        <dsp:cNvPr id="0" name=""/>
        <dsp:cNvSpPr/>
      </dsp:nvSpPr>
      <dsp:spPr>
        <a:xfrm>
          <a:off x="8810834" y="1843317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955040" y="1843317"/>
        <a:ext cx="352503" cy="482289"/>
      </dsp:txXfrm>
    </dsp:sp>
    <dsp:sp modelId="{5E4CA9D2-E83A-4FF9-870D-AE787F28C3B4}">
      <dsp:nvSpPr>
        <dsp:cNvPr id="0" name=""/>
        <dsp:cNvSpPr/>
      </dsp:nvSpPr>
      <dsp:spPr>
        <a:xfrm>
          <a:off x="9467602" y="294985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611808" y="2949855"/>
        <a:ext cx="352503" cy="482289"/>
      </dsp:txXfrm>
    </dsp:sp>
    <dsp:sp modelId="{84151308-4709-44DB-9B54-F6925A1C5B3F}">
      <dsp:nvSpPr>
        <dsp:cNvPr id="0" name=""/>
        <dsp:cNvSpPr/>
      </dsp:nvSpPr>
      <dsp:spPr>
        <a:xfrm>
          <a:off x="10124370" y="4083782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0268576" y="4083782"/>
        <a:ext cx="352503" cy="482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2E06-6EA6-48CF-B941-F286E5E86AEF}">
      <dsp:nvSpPr>
        <dsp:cNvPr id="0" name=""/>
        <dsp:cNvSpPr/>
      </dsp:nvSpPr>
      <dsp:spPr>
        <a:xfrm>
          <a:off x="0" y="0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begins with an empty patient model 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Number of voxels is based on the number and size of CT images</a:t>
          </a:r>
          <a:endParaRPr lang="en-US" sz="1900" kern="1200" dirty="0"/>
        </a:p>
      </dsp:txBody>
      <dsp:txXfrm>
        <a:off x="28880" y="28880"/>
        <a:ext cx="7615619" cy="928263"/>
      </dsp:txXfrm>
    </dsp:sp>
    <dsp:sp modelId="{08552421-341F-4DC6-BD5B-62DDAC900FED}">
      <dsp:nvSpPr>
        <dsp:cNvPr id="0" name=""/>
        <dsp:cNvSpPr/>
      </dsp:nvSpPr>
      <dsp:spPr>
        <a:xfrm>
          <a:off x="656768" y="1122971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voxel has a corresponding pixel value </a:t>
          </a:r>
          <a:endParaRPr lang="en-US" sz="2400" kern="1200" dirty="0"/>
        </a:p>
      </dsp:txBody>
      <dsp:txXfrm>
        <a:off x="685648" y="1151851"/>
        <a:ext cx="7439537" cy="928263"/>
      </dsp:txXfrm>
    </dsp:sp>
    <dsp:sp modelId="{53267F84-CA71-494D-AB87-C57DF3B2F8A7}">
      <dsp:nvSpPr>
        <dsp:cNvPr id="0" name=""/>
        <dsp:cNvSpPr/>
      </dsp:nvSpPr>
      <dsp:spPr>
        <a:xfrm>
          <a:off x="1313536" y="2245943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342416" y="2274823"/>
        <a:ext cx="7439537" cy="928263"/>
      </dsp:txXfrm>
    </dsp:sp>
    <dsp:sp modelId="{78305A28-1AF7-469E-986A-8CA74E347133}">
      <dsp:nvSpPr>
        <dsp:cNvPr id="0" name=""/>
        <dsp:cNvSpPr/>
      </dsp:nvSpPr>
      <dsp:spPr>
        <a:xfrm>
          <a:off x="1970304" y="3368915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999184" y="3397795"/>
        <a:ext cx="7439537" cy="928263"/>
      </dsp:txXfrm>
    </dsp:sp>
    <dsp:sp modelId="{74AE8A2C-543A-47D2-B3F3-623A5F70E69D}">
      <dsp:nvSpPr>
        <dsp:cNvPr id="0" name=""/>
        <dsp:cNvSpPr/>
      </dsp:nvSpPr>
      <dsp:spPr>
        <a:xfrm>
          <a:off x="2627072" y="4491887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655952" y="4520767"/>
        <a:ext cx="7439537" cy="928263"/>
      </dsp:txXfrm>
    </dsp:sp>
    <dsp:sp modelId="{A5699F43-F0A4-41E1-99DC-36BC7A85D7CF}">
      <dsp:nvSpPr>
        <dsp:cNvPr id="0" name=""/>
        <dsp:cNvSpPr/>
      </dsp:nvSpPr>
      <dsp:spPr>
        <a:xfrm>
          <a:off x="8154065" y="72034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298271" y="720345"/>
        <a:ext cx="352503" cy="482289"/>
      </dsp:txXfrm>
    </dsp:sp>
    <dsp:sp modelId="{C679C086-F312-42B4-8015-AD278A2C04C8}">
      <dsp:nvSpPr>
        <dsp:cNvPr id="0" name=""/>
        <dsp:cNvSpPr/>
      </dsp:nvSpPr>
      <dsp:spPr>
        <a:xfrm>
          <a:off x="8810834" y="1843317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955040" y="1843317"/>
        <a:ext cx="352503" cy="482289"/>
      </dsp:txXfrm>
    </dsp:sp>
    <dsp:sp modelId="{5E4CA9D2-E83A-4FF9-870D-AE787F28C3B4}">
      <dsp:nvSpPr>
        <dsp:cNvPr id="0" name=""/>
        <dsp:cNvSpPr/>
      </dsp:nvSpPr>
      <dsp:spPr>
        <a:xfrm>
          <a:off x="9467602" y="294985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611808" y="2949855"/>
        <a:ext cx="352503" cy="482289"/>
      </dsp:txXfrm>
    </dsp:sp>
    <dsp:sp modelId="{84151308-4709-44DB-9B54-F6925A1C5B3F}">
      <dsp:nvSpPr>
        <dsp:cNvPr id="0" name=""/>
        <dsp:cNvSpPr/>
      </dsp:nvSpPr>
      <dsp:spPr>
        <a:xfrm>
          <a:off x="10124370" y="4083782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0268576" y="4083782"/>
        <a:ext cx="352503" cy="482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2E06-6EA6-48CF-B941-F286E5E86AEF}">
      <dsp:nvSpPr>
        <dsp:cNvPr id="0" name=""/>
        <dsp:cNvSpPr/>
      </dsp:nvSpPr>
      <dsp:spPr>
        <a:xfrm>
          <a:off x="0" y="0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begins with an empty patient model 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Number of voxels is based on the number and size of CT images</a:t>
          </a:r>
          <a:endParaRPr lang="en-US" sz="1900" kern="1200" dirty="0"/>
        </a:p>
      </dsp:txBody>
      <dsp:txXfrm>
        <a:off x="28880" y="28880"/>
        <a:ext cx="7615619" cy="928263"/>
      </dsp:txXfrm>
    </dsp:sp>
    <dsp:sp modelId="{08552421-341F-4DC6-BD5B-62DDAC900FED}">
      <dsp:nvSpPr>
        <dsp:cNvPr id="0" name=""/>
        <dsp:cNvSpPr/>
      </dsp:nvSpPr>
      <dsp:spPr>
        <a:xfrm>
          <a:off x="656768" y="1122971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voxel has a corresponding pixel value </a:t>
          </a:r>
          <a:endParaRPr lang="en-US" sz="2400" kern="1200" dirty="0"/>
        </a:p>
      </dsp:txBody>
      <dsp:txXfrm>
        <a:off x="685648" y="1151851"/>
        <a:ext cx="7439537" cy="928263"/>
      </dsp:txXfrm>
    </dsp:sp>
    <dsp:sp modelId="{53267F84-CA71-494D-AB87-C57DF3B2F8A7}">
      <dsp:nvSpPr>
        <dsp:cNvPr id="0" name=""/>
        <dsp:cNvSpPr/>
      </dsp:nvSpPr>
      <dsp:spPr>
        <a:xfrm>
          <a:off x="1313536" y="2245943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Pixel value (HU) is converted to density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Using the CT machine specific conversion </a:t>
          </a:r>
          <a:endParaRPr lang="en-US" sz="1900" kern="1200" dirty="0"/>
        </a:p>
      </dsp:txBody>
      <dsp:txXfrm>
        <a:off x="1342416" y="2274823"/>
        <a:ext cx="7439537" cy="928263"/>
      </dsp:txXfrm>
    </dsp:sp>
    <dsp:sp modelId="{78305A28-1AF7-469E-986A-8CA74E347133}">
      <dsp:nvSpPr>
        <dsp:cNvPr id="0" name=""/>
        <dsp:cNvSpPr/>
      </dsp:nvSpPr>
      <dsp:spPr>
        <a:xfrm>
          <a:off x="1970304" y="3368915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999184" y="3397795"/>
        <a:ext cx="7439537" cy="928263"/>
      </dsp:txXfrm>
    </dsp:sp>
    <dsp:sp modelId="{74AE8A2C-543A-47D2-B3F3-623A5F70E69D}">
      <dsp:nvSpPr>
        <dsp:cNvPr id="0" name=""/>
        <dsp:cNvSpPr/>
      </dsp:nvSpPr>
      <dsp:spPr>
        <a:xfrm>
          <a:off x="2627072" y="4491887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655952" y="4520767"/>
        <a:ext cx="7439537" cy="928263"/>
      </dsp:txXfrm>
    </dsp:sp>
    <dsp:sp modelId="{A5699F43-F0A4-41E1-99DC-36BC7A85D7CF}">
      <dsp:nvSpPr>
        <dsp:cNvPr id="0" name=""/>
        <dsp:cNvSpPr/>
      </dsp:nvSpPr>
      <dsp:spPr>
        <a:xfrm>
          <a:off x="8154065" y="72034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298271" y="720345"/>
        <a:ext cx="352503" cy="482289"/>
      </dsp:txXfrm>
    </dsp:sp>
    <dsp:sp modelId="{C679C086-F312-42B4-8015-AD278A2C04C8}">
      <dsp:nvSpPr>
        <dsp:cNvPr id="0" name=""/>
        <dsp:cNvSpPr/>
      </dsp:nvSpPr>
      <dsp:spPr>
        <a:xfrm>
          <a:off x="8810834" y="1843317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955040" y="1843317"/>
        <a:ext cx="352503" cy="482289"/>
      </dsp:txXfrm>
    </dsp:sp>
    <dsp:sp modelId="{5E4CA9D2-E83A-4FF9-870D-AE787F28C3B4}">
      <dsp:nvSpPr>
        <dsp:cNvPr id="0" name=""/>
        <dsp:cNvSpPr/>
      </dsp:nvSpPr>
      <dsp:spPr>
        <a:xfrm>
          <a:off x="9467602" y="294985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611808" y="2949855"/>
        <a:ext cx="352503" cy="482289"/>
      </dsp:txXfrm>
    </dsp:sp>
    <dsp:sp modelId="{84151308-4709-44DB-9B54-F6925A1C5B3F}">
      <dsp:nvSpPr>
        <dsp:cNvPr id="0" name=""/>
        <dsp:cNvSpPr/>
      </dsp:nvSpPr>
      <dsp:spPr>
        <a:xfrm>
          <a:off x="10124370" y="4083782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0268576" y="4083782"/>
        <a:ext cx="352503" cy="482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2E06-6EA6-48CF-B941-F286E5E86AEF}">
      <dsp:nvSpPr>
        <dsp:cNvPr id="0" name=""/>
        <dsp:cNvSpPr/>
      </dsp:nvSpPr>
      <dsp:spPr>
        <a:xfrm>
          <a:off x="0" y="0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begins with an empty patient model 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Number of voxels is based on the number and size of CT images</a:t>
          </a:r>
          <a:endParaRPr lang="en-US" sz="1900" kern="1200" dirty="0"/>
        </a:p>
      </dsp:txBody>
      <dsp:txXfrm>
        <a:off x="28880" y="28880"/>
        <a:ext cx="7615619" cy="928263"/>
      </dsp:txXfrm>
    </dsp:sp>
    <dsp:sp modelId="{08552421-341F-4DC6-BD5B-62DDAC900FED}">
      <dsp:nvSpPr>
        <dsp:cNvPr id="0" name=""/>
        <dsp:cNvSpPr/>
      </dsp:nvSpPr>
      <dsp:spPr>
        <a:xfrm>
          <a:off x="656768" y="1122971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voxel has a corresponding pixel value </a:t>
          </a:r>
          <a:endParaRPr lang="en-US" sz="2400" kern="1200" dirty="0"/>
        </a:p>
      </dsp:txBody>
      <dsp:txXfrm>
        <a:off x="685648" y="1151851"/>
        <a:ext cx="7439537" cy="928263"/>
      </dsp:txXfrm>
    </dsp:sp>
    <dsp:sp modelId="{53267F84-CA71-494D-AB87-C57DF3B2F8A7}">
      <dsp:nvSpPr>
        <dsp:cNvPr id="0" name=""/>
        <dsp:cNvSpPr/>
      </dsp:nvSpPr>
      <dsp:spPr>
        <a:xfrm>
          <a:off x="1313536" y="2245943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Pixel value (HU) is converted to density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Using the CT machine specific conversion </a:t>
          </a:r>
          <a:endParaRPr lang="en-US" sz="1900" kern="1200" dirty="0"/>
        </a:p>
      </dsp:txBody>
      <dsp:txXfrm>
        <a:off x="1342416" y="2274823"/>
        <a:ext cx="7439537" cy="928263"/>
      </dsp:txXfrm>
    </dsp:sp>
    <dsp:sp modelId="{78305A28-1AF7-469E-986A-8CA74E347133}">
      <dsp:nvSpPr>
        <dsp:cNvPr id="0" name=""/>
        <dsp:cNvSpPr/>
      </dsp:nvSpPr>
      <dsp:spPr>
        <a:xfrm>
          <a:off x="1970304" y="3368915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voxel is mapped to an organ using the physician drawn contours</a:t>
          </a:r>
          <a:endParaRPr lang="en-US" sz="2400" kern="1200" dirty="0"/>
        </a:p>
      </dsp:txBody>
      <dsp:txXfrm>
        <a:off x="1999184" y="3397795"/>
        <a:ext cx="7439537" cy="928263"/>
      </dsp:txXfrm>
    </dsp:sp>
    <dsp:sp modelId="{74AE8A2C-543A-47D2-B3F3-623A5F70E69D}">
      <dsp:nvSpPr>
        <dsp:cNvPr id="0" name=""/>
        <dsp:cNvSpPr/>
      </dsp:nvSpPr>
      <dsp:spPr>
        <a:xfrm>
          <a:off x="2627072" y="4491887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2655952" y="4520767"/>
        <a:ext cx="7439537" cy="928263"/>
      </dsp:txXfrm>
    </dsp:sp>
    <dsp:sp modelId="{A5699F43-F0A4-41E1-99DC-36BC7A85D7CF}">
      <dsp:nvSpPr>
        <dsp:cNvPr id="0" name=""/>
        <dsp:cNvSpPr/>
      </dsp:nvSpPr>
      <dsp:spPr>
        <a:xfrm>
          <a:off x="8154065" y="72034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298271" y="720345"/>
        <a:ext cx="352503" cy="482289"/>
      </dsp:txXfrm>
    </dsp:sp>
    <dsp:sp modelId="{C679C086-F312-42B4-8015-AD278A2C04C8}">
      <dsp:nvSpPr>
        <dsp:cNvPr id="0" name=""/>
        <dsp:cNvSpPr/>
      </dsp:nvSpPr>
      <dsp:spPr>
        <a:xfrm>
          <a:off x="8810834" y="1843317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955040" y="1843317"/>
        <a:ext cx="352503" cy="482289"/>
      </dsp:txXfrm>
    </dsp:sp>
    <dsp:sp modelId="{5E4CA9D2-E83A-4FF9-870D-AE787F28C3B4}">
      <dsp:nvSpPr>
        <dsp:cNvPr id="0" name=""/>
        <dsp:cNvSpPr/>
      </dsp:nvSpPr>
      <dsp:spPr>
        <a:xfrm>
          <a:off x="9467602" y="294985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611808" y="2949855"/>
        <a:ext cx="352503" cy="482289"/>
      </dsp:txXfrm>
    </dsp:sp>
    <dsp:sp modelId="{84151308-4709-44DB-9B54-F6925A1C5B3F}">
      <dsp:nvSpPr>
        <dsp:cNvPr id="0" name=""/>
        <dsp:cNvSpPr/>
      </dsp:nvSpPr>
      <dsp:spPr>
        <a:xfrm>
          <a:off x="10124370" y="4083782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0268576" y="4083782"/>
        <a:ext cx="352503" cy="482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92E06-6EA6-48CF-B941-F286E5E86AEF}">
      <dsp:nvSpPr>
        <dsp:cNvPr id="0" name=""/>
        <dsp:cNvSpPr/>
      </dsp:nvSpPr>
      <dsp:spPr>
        <a:xfrm>
          <a:off x="0" y="0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Process begins with an empty patient model 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Number of voxels is based on the number and size of CT images</a:t>
          </a:r>
          <a:endParaRPr lang="en-US" sz="1900" kern="1200" dirty="0"/>
        </a:p>
      </dsp:txBody>
      <dsp:txXfrm>
        <a:off x="28880" y="28880"/>
        <a:ext cx="7615619" cy="928263"/>
      </dsp:txXfrm>
    </dsp:sp>
    <dsp:sp modelId="{08552421-341F-4DC6-BD5B-62DDAC900FED}">
      <dsp:nvSpPr>
        <dsp:cNvPr id="0" name=""/>
        <dsp:cNvSpPr/>
      </dsp:nvSpPr>
      <dsp:spPr>
        <a:xfrm>
          <a:off x="656768" y="1122971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voxel has a corresponding pixel value </a:t>
          </a:r>
          <a:endParaRPr lang="en-US" sz="2400" kern="1200" dirty="0"/>
        </a:p>
      </dsp:txBody>
      <dsp:txXfrm>
        <a:off x="685648" y="1151851"/>
        <a:ext cx="7439537" cy="928263"/>
      </dsp:txXfrm>
    </dsp:sp>
    <dsp:sp modelId="{53267F84-CA71-494D-AB87-C57DF3B2F8A7}">
      <dsp:nvSpPr>
        <dsp:cNvPr id="0" name=""/>
        <dsp:cNvSpPr/>
      </dsp:nvSpPr>
      <dsp:spPr>
        <a:xfrm>
          <a:off x="1313536" y="2245943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Pixel value (HU) is converted to density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Using the CT machine specific conversion </a:t>
          </a:r>
          <a:endParaRPr lang="en-US" sz="1900" kern="1200" dirty="0"/>
        </a:p>
      </dsp:txBody>
      <dsp:txXfrm>
        <a:off x="1342416" y="2274823"/>
        <a:ext cx="7439537" cy="928263"/>
      </dsp:txXfrm>
    </dsp:sp>
    <dsp:sp modelId="{78305A28-1AF7-469E-986A-8CA74E347133}">
      <dsp:nvSpPr>
        <dsp:cNvPr id="0" name=""/>
        <dsp:cNvSpPr/>
      </dsp:nvSpPr>
      <dsp:spPr>
        <a:xfrm>
          <a:off x="1970304" y="3368915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Each voxel is mapped to an organ using the physician drawn contours</a:t>
          </a:r>
          <a:endParaRPr lang="en-US" sz="2400" kern="1200" dirty="0"/>
        </a:p>
      </dsp:txBody>
      <dsp:txXfrm>
        <a:off x="1999184" y="3397795"/>
        <a:ext cx="7439537" cy="928263"/>
      </dsp:txXfrm>
    </dsp:sp>
    <dsp:sp modelId="{74AE8A2C-543A-47D2-B3F3-623A5F70E69D}">
      <dsp:nvSpPr>
        <dsp:cNvPr id="0" name=""/>
        <dsp:cNvSpPr/>
      </dsp:nvSpPr>
      <dsp:spPr>
        <a:xfrm>
          <a:off x="2627072" y="4491887"/>
          <a:ext cx="8794981" cy="98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tissue assignment scheme determines the tissue of each voxel </a:t>
          </a:r>
          <a:endParaRPr lang="en-US" sz="2400" kern="1200" dirty="0"/>
        </a:p>
      </dsp:txBody>
      <dsp:txXfrm>
        <a:off x="2655952" y="4520767"/>
        <a:ext cx="7439537" cy="928263"/>
      </dsp:txXfrm>
    </dsp:sp>
    <dsp:sp modelId="{A5699F43-F0A4-41E1-99DC-36BC7A85D7CF}">
      <dsp:nvSpPr>
        <dsp:cNvPr id="0" name=""/>
        <dsp:cNvSpPr/>
      </dsp:nvSpPr>
      <dsp:spPr>
        <a:xfrm>
          <a:off x="8154065" y="72034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298271" y="720345"/>
        <a:ext cx="352503" cy="482289"/>
      </dsp:txXfrm>
    </dsp:sp>
    <dsp:sp modelId="{C679C086-F312-42B4-8015-AD278A2C04C8}">
      <dsp:nvSpPr>
        <dsp:cNvPr id="0" name=""/>
        <dsp:cNvSpPr/>
      </dsp:nvSpPr>
      <dsp:spPr>
        <a:xfrm>
          <a:off x="8810834" y="1843317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955040" y="1843317"/>
        <a:ext cx="352503" cy="482289"/>
      </dsp:txXfrm>
    </dsp:sp>
    <dsp:sp modelId="{5E4CA9D2-E83A-4FF9-870D-AE787F28C3B4}">
      <dsp:nvSpPr>
        <dsp:cNvPr id="0" name=""/>
        <dsp:cNvSpPr/>
      </dsp:nvSpPr>
      <dsp:spPr>
        <a:xfrm>
          <a:off x="9467602" y="2949855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9611808" y="2949855"/>
        <a:ext cx="352503" cy="482289"/>
      </dsp:txXfrm>
    </dsp:sp>
    <dsp:sp modelId="{84151308-4709-44DB-9B54-F6925A1C5B3F}">
      <dsp:nvSpPr>
        <dsp:cNvPr id="0" name=""/>
        <dsp:cNvSpPr/>
      </dsp:nvSpPr>
      <dsp:spPr>
        <a:xfrm>
          <a:off x="10124370" y="4083782"/>
          <a:ext cx="640915" cy="64091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10268576" y="4083782"/>
        <a:ext cx="352503" cy="482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B6D6-C800-FE45-972C-A65CC6339A27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38352-B159-1040-AF68-0765229B9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90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6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40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identifies the</a:t>
            </a:r>
            <a:r>
              <a:rPr lang="en-US" baseline="0" dirty="0" smtClean="0"/>
              <a:t> contours in the patient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1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3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0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4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6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38352-B159-1040-AF68-0765229B9A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6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202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52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7237-E4C8-4D46-9297-B42DF41785DD}" type="datetime1">
              <a:rPr lang="en-CA" smtClean="0"/>
              <a:t>2019-08-27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3480" y="6557203"/>
            <a:ext cx="2743200" cy="365125"/>
          </a:xfrm>
        </p:spPr>
        <p:txBody>
          <a:bodyPr/>
          <a:lstStyle/>
          <a:p>
            <a:fld id="{AEFD5DC7-0E08-421C-AC6C-CDD5939C3A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0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044-211D-6E42-91C7-1C3341C1F102}" type="datetime1">
              <a:rPr lang="en-CA" smtClean="0"/>
              <a:t>2019-08-27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3480" y="6557203"/>
            <a:ext cx="2743200" cy="365125"/>
          </a:xfrm>
        </p:spPr>
        <p:txBody>
          <a:bodyPr/>
          <a:lstStyle/>
          <a:p>
            <a:fld id="{AEFD5DC7-0E08-421C-AC6C-CDD5939C3A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028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DFA1-20B8-4944-BFF5-BF3DAF8042EE}" type="datetime1">
              <a:rPr lang="en-CA" smtClean="0"/>
              <a:t>2019-08-27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3480" y="6557203"/>
            <a:ext cx="2743200" cy="365125"/>
          </a:xfrm>
        </p:spPr>
        <p:txBody>
          <a:bodyPr/>
          <a:lstStyle/>
          <a:p>
            <a:fld id="{AEFD5DC7-0E08-421C-AC6C-CDD5939C3A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13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202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69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46FF-4759-F546-90E0-D01734E38567}" type="datetime1">
              <a:rPr lang="en-CA" smtClean="0"/>
              <a:t>2019-08-27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3480" y="6557203"/>
            <a:ext cx="2743200" cy="365125"/>
          </a:xfrm>
        </p:spPr>
        <p:txBody>
          <a:bodyPr/>
          <a:lstStyle/>
          <a:p>
            <a:fld id="{9832B9FF-48FE-4C6E-BB38-EDBFD682D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10AF-C907-D04E-8877-62230A2076A5}" type="datetime1">
              <a:rPr lang="en-CA" smtClean="0"/>
              <a:t>2019-08-27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73480" y="6557203"/>
            <a:ext cx="2743200" cy="365125"/>
          </a:xfrm>
        </p:spPr>
        <p:txBody>
          <a:bodyPr/>
          <a:lstStyle/>
          <a:p>
            <a:fld id="{9832B9FF-48FE-4C6E-BB38-EDBFD682D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81601-B4FE-1041-B731-BAC6FFC506A3}" type="datetime1">
              <a:rPr lang="en-CA" smtClean="0"/>
              <a:t>2019-08-27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3480" y="6557203"/>
            <a:ext cx="2743200" cy="365125"/>
          </a:xfrm>
        </p:spPr>
        <p:txBody>
          <a:bodyPr/>
          <a:lstStyle/>
          <a:p>
            <a:fld id="{9832B9FF-48FE-4C6E-BB38-EDBFD682D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4680" y="6520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CE271BA-F750-9D49-988C-C6D6710FEF09}" type="datetime1">
              <a:rPr lang="en-CA" smtClean="0"/>
              <a:t>2019-08-27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02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3480" y="6557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EFD5DC7-0E08-421C-AC6C-CDD5939C3A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3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29879"/>
            <a:ext cx="10515600" cy="93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4680" y="6520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E2D9920-EFE2-DF4E-8076-55C71E7DB920}" type="datetime1">
              <a:rPr lang="en-CA" smtClean="0"/>
              <a:t>2019-08-27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025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3480" y="65572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32B9FF-48FE-4C6E-BB38-EDBFD682D0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Development of a Guided User Interface; </a:t>
            </a:r>
            <a:r>
              <a:rPr lang="en-US" sz="4000" b="1" dirty="0" err="1" smtClean="0"/>
              <a:t>egs_bachy</a:t>
            </a:r>
            <a:r>
              <a:rPr lang="en-US" sz="4000" b="1" dirty="0" smtClean="0"/>
              <a:t> GUI</a:t>
            </a:r>
            <a:endParaRPr lang="en-CA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</a:t>
            </a:fld>
            <a:endParaRPr lang="en-CA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65257-8F46-6345-B32C-B00F668E1B33}"/>
              </a:ext>
            </a:extLst>
          </p:cNvPr>
          <p:cNvSpPr txBox="1">
            <a:spLocks/>
          </p:cNvSpPr>
          <p:nvPr/>
        </p:nvSpPr>
        <p:spPr>
          <a:xfrm>
            <a:off x="2667000" y="3245542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Shannon Jarvis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Supervisor: </a:t>
            </a:r>
            <a:r>
              <a:rPr lang="en-US" sz="1800" dirty="0">
                <a:solidFill>
                  <a:schemeClr val="bg1"/>
                </a:solidFill>
              </a:rPr>
              <a:t>Rowan </a:t>
            </a:r>
            <a:r>
              <a:rPr lang="en-US" sz="1800" dirty="0" smtClean="0">
                <a:solidFill>
                  <a:schemeClr val="bg1"/>
                </a:solidFill>
              </a:rPr>
              <a:t>Thomson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927BAC-8BB6-1E41-B749-1FBA1A268619}"/>
              </a:ext>
            </a:extLst>
          </p:cNvPr>
          <p:cNvSpPr txBox="1">
            <a:spLocks/>
          </p:cNvSpPr>
          <p:nvPr/>
        </p:nvSpPr>
        <p:spPr>
          <a:xfrm>
            <a:off x="4229100" y="4588255"/>
            <a:ext cx="3276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August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27, 2019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aseline="0" dirty="0" smtClean="0"/>
              <a:t>Summer Student Presentations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Create a patient model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10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87377079"/>
              </p:ext>
            </p:extLst>
          </p:nvPr>
        </p:nvGraphicFramePr>
        <p:xfrm>
          <a:off x="459923" y="1184224"/>
          <a:ext cx="11422054" cy="547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57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Create a patient model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11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5784828"/>
              </p:ext>
            </p:extLst>
          </p:nvPr>
        </p:nvGraphicFramePr>
        <p:xfrm>
          <a:off x="459923" y="1184224"/>
          <a:ext cx="11422054" cy="547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87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Create a patient model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12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4798718"/>
              </p:ext>
            </p:extLst>
          </p:nvPr>
        </p:nvGraphicFramePr>
        <p:xfrm>
          <a:off x="459923" y="1184224"/>
          <a:ext cx="11422054" cy="547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98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Create a patient model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13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6014038"/>
              </p:ext>
            </p:extLst>
          </p:nvPr>
        </p:nvGraphicFramePr>
        <p:xfrm>
          <a:off x="459923" y="1184224"/>
          <a:ext cx="11422054" cy="547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96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Drawn Organ Contours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14</a:t>
            </a:fld>
            <a:endParaRPr lang="en-CA"/>
          </a:p>
        </p:txBody>
      </p:sp>
      <p:pic>
        <p:nvPicPr>
          <p:cNvPr id="2" name="Picture 1" descr="Egsphant Previe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41" y="844456"/>
            <a:ext cx="7062739" cy="601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Create a patient model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15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1436259"/>
              </p:ext>
            </p:extLst>
          </p:nvPr>
        </p:nvGraphicFramePr>
        <p:xfrm>
          <a:off x="459923" y="1184224"/>
          <a:ext cx="11422054" cy="547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7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</a:t>
            </a:r>
            <a:r>
              <a:rPr lang="en-US" dirty="0" smtClean="0"/>
              <a:t>Tissue Assignment Scheme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86366" y="6557203"/>
            <a:ext cx="730313" cy="365125"/>
          </a:xfrm>
        </p:spPr>
        <p:txBody>
          <a:bodyPr/>
          <a:lstStyle/>
          <a:p>
            <a:fld id="{9832B9FF-48FE-4C6E-BB38-EDBFD682D0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049" y="849863"/>
            <a:ext cx="6789321" cy="55376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38783" y="2592934"/>
            <a:ext cx="55347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0.947</a:t>
            </a: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8415370" y="939141"/>
            <a:ext cx="243998" cy="41265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ight Brace 11"/>
          <p:cNvSpPr/>
          <p:nvPr/>
        </p:nvSpPr>
        <p:spPr>
          <a:xfrm>
            <a:off x="8416937" y="1388429"/>
            <a:ext cx="222334" cy="490729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8727129" y="877473"/>
            <a:ext cx="238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Organs in the patient</a:t>
            </a:r>
            <a:endParaRPr lang="en-C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835953" y="3698160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Tissues</a:t>
            </a:r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1624483" y="877473"/>
            <a:ext cx="3899496" cy="54903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137" y="877473"/>
            <a:ext cx="2363721" cy="54903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8783" y="6342434"/>
            <a:ext cx="884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Deering, S. (2017). Monte Carlo Dose Calculations for Permanent Breast Seed Implant Brachytherapy (Master's thesis). </a:t>
            </a:r>
            <a:endParaRPr lang="en-US" sz="1400" dirty="0" smtClean="0"/>
          </a:p>
          <a:p>
            <a:r>
              <a:rPr lang="en-US" sz="1400" dirty="0" smtClean="0"/>
              <a:t>Retrieved </a:t>
            </a:r>
            <a:r>
              <a:rPr lang="en-US" sz="1400" dirty="0"/>
              <a:t>from https://curve.carleton.ca/450b147b-d385-47a3-8f12-c0a479f2ece7 (p </a:t>
            </a:r>
            <a:r>
              <a:rPr lang="en-US" sz="1400" dirty="0" smtClean="0"/>
              <a:t>21)  [Modified]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1291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) Create </a:t>
            </a:r>
            <a:r>
              <a:rPr lang="en-US" dirty="0" err="1" smtClean="0"/>
              <a:t>egs_brachy</a:t>
            </a:r>
            <a:r>
              <a:rPr lang="en-US" dirty="0" smtClean="0"/>
              <a:t> input files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input files contain:</a:t>
            </a:r>
          </a:p>
          <a:p>
            <a:pPr lvl="1"/>
            <a:r>
              <a:rPr lang="en-US" dirty="0" smtClean="0"/>
              <a:t>Patient model</a:t>
            </a:r>
          </a:p>
          <a:p>
            <a:pPr lvl="1"/>
            <a:r>
              <a:rPr lang="en-US" dirty="0" smtClean="0"/>
              <a:t>Parameters to run the simulation</a:t>
            </a:r>
          </a:p>
          <a:p>
            <a:pPr lvl="1"/>
            <a:r>
              <a:rPr lang="en-US" dirty="0" smtClean="0"/>
              <a:t>Location and type of brachytherapy source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5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Launch </a:t>
            </a:r>
            <a:r>
              <a:rPr lang="en-US" dirty="0" err="1" smtClean="0"/>
              <a:t>egs_brachy</a:t>
            </a:r>
            <a:r>
              <a:rPr lang="en-US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 Carlo code</a:t>
            </a:r>
          </a:p>
          <a:p>
            <a:endParaRPr lang="en-US" dirty="0" smtClean="0"/>
          </a:p>
          <a:p>
            <a:r>
              <a:rPr lang="en-US" dirty="0" smtClean="0"/>
              <a:t>Models </a:t>
            </a:r>
            <a:r>
              <a:rPr lang="en-CA" dirty="0" smtClean="0"/>
              <a:t>radiation </a:t>
            </a:r>
            <a:r>
              <a:rPr lang="en-CA" dirty="0"/>
              <a:t>transport and energy deposition </a:t>
            </a:r>
          </a:p>
          <a:p>
            <a:endParaRPr lang="en-US" dirty="0"/>
          </a:p>
          <a:p>
            <a:r>
              <a:rPr lang="en-US" dirty="0" smtClean="0"/>
              <a:t>Calculates the </a:t>
            </a:r>
            <a:r>
              <a:rPr lang="en-US" dirty="0"/>
              <a:t>dose and error </a:t>
            </a:r>
            <a:r>
              <a:rPr lang="en-US" dirty="0" smtClean="0"/>
              <a:t>delivered to </a:t>
            </a:r>
            <a:r>
              <a:rPr lang="en-US" dirty="0"/>
              <a:t>each </a:t>
            </a:r>
            <a:r>
              <a:rPr lang="en-US" dirty="0" smtClean="0"/>
              <a:t>voxel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9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8270"/>
            <a:ext cx="11378481" cy="13255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5) Convert </a:t>
            </a:r>
            <a:r>
              <a:rPr lang="en-US" dirty="0" err="1"/>
              <a:t>egs_brachy</a:t>
            </a:r>
            <a:r>
              <a:rPr lang="en-US" dirty="0"/>
              <a:t> output to clinical format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Data converted to the DICOM format </a:t>
            </a:r>
          </a:p>
          <a:p>
            <a:pPr lvl="1"/>
            <a:r>
              <a:rPr lang="en-US" dirty="0" smtClean="0"/>
              <a:t>Can be read by clinicians </a:t>
            </a:r>
          </a:p>
          <a:p>
            <a:pPr lvl="1"/>
            <a:endParaRPr lang="en-US" dirty="0"/>
          </a:p>
          <a:p>
            <a:r>
              <a:rPr lang="en-US" dirty="0" smtClean="0"/>
              <a:t>Dose metrics are calculated </a:t>
            </a:r>
          </a:p>
          <a:p>
            <a:pPr lvl="1"/>
            <a:r>
              <a:rPr lang="en-US" dirty="0" smtClean="0"/>
              <a:t>Helps to evaluate the treatment plan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5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Background information on brachytherapy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Description 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egs_brachy code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Purpose and process of egs_brachy GUI (Guided User Interface)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gs_brachy GU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902578"/>
            <a:ext cx="5210994" cy="5955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of egs_brachy GUI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19189" y="2129425"/>
            <a:ext cx="3018773" cy="3507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545956" y="21294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CA" dirty="0"/>
          </a:p>
        </p:txBody>
      </p:sp>
      <p:sp>
        <p:nvSpPr>
          <p:cNvPr id="16" name="Oval 15"/>
          <p:cNvSpPr/>
          <p:nvPr/>
        </p:nvSpPr>
        <p:spPr>
          <a:xfrm>
            <a:off x="2545956" y="2129425"/>
            <a:ext cx="313150" cy="3507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gs_brachy GU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902578"/>
            <a:ext cx="5210993" cy="5955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of egs_brachy GUI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40224" y="2988502"/>
            <a:ext cx="313150" cy="3507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545956" y="297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CA" dirty="0"/>
          </a:p>
        </p:txBody>
      </p:sp>
      <p:sp>
        <p:nvSpPr>
          <p:cNvPr id="18" name="Rectangle 17"/>
          <p:cNvSpPr/>
          <p:nvPr/>
        </p:nvSpPr>
        <p:spPr>
          <a:xfrm>
            <a:off x="3213297" y="2863242"/>
            <a:ext cx="3018773" cy="18716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gs_brachy GU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902578"/>
            <a:ext cx="5210993" cy="5955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of egs_brachy GUI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32069" y="4860099"/>
            <a:ext cx="870189" cy="31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8572720" y="4901855"/>
            <a:ext cx="313150" cy="3507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8588363" y="4906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09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of egs_brachy GUI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 descr="egs_brachy GU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4" y="902580"/>
            <a:ext cx="5210993" cy="5955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7962" y="5101131"/>
            <a:ext cx="1916482" cy="263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8668851" y="5047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sp>
        <p:nvSpPr>
          <p:cNvPr id="22" name="Oval 21"/>
          <p:cNvSpPr/>
          <p:nvPr/>
        </p:nvSpPr>
        <p:spPr>
          <a:xfrm>
            <a:off x="8657387" y="5057291"/>
            <a:ext cx="313150" cy="3507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8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so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732" y="1450664"/>
            <a:ext cx="8049748" cy="3839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 of egs_brachy GUI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13326" y="4772416"/>
            <a:ext cx="2931089" cy="4384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9871351" y="486009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CA" dirty="0"/>
          </a:p>
        </p:txBody>
      </p:sp>
      <p:sp>
        <p:nvSpPr>
          <p:cNvPr id="22" name="Oval 21"/>
          <p:cNvSpPr/>
          <p:nvPr/>
        </p:nvSpPr>
        <p:spPr>
          <a:xfrm>
            <a:off x="9871351" y="4860099"/>
            <a:ext cx="313150" cy="3507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377863" y="902579"/>
            <a:ext cx="645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</a:t>
            </a:r>
            <a:r>
              <a:rPr lang="en-US" sz="2800" dirty="0" err="1" smtClean="0"/>
              <a:t>egs_brachy</a:t>
            </a:r>
            <a:r>
              <a:rPr lang="en-US" sz="2800" dirty="0" smtClean="0"/>
              <a:t> has finished running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381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5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 descr="Grace: DVH_Heart.agr@atlas03.physics.carleton.c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11867" cy="6858000"/>
          </a:xfrm>
          <a:prstGeom prst="rect">
            <a:avLst/>
          </a:prstGeom>
        </p:spPr>
      </p:pic>
      <p:pic>
        <p:nvPicPr>
          <p:cNvPr id="5" name="Picture 4" descr="Metric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61" y="0"/>
            <a:ext cx="367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9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29425"/>
            <a:ext cx="10515600" cy="4047538"/>
          </a:xfrm>
        </p:spPr>
        <p:txBody>
          <a:bodyPr/>
          <a:lstStyle/>
          <a:p>
            <a:r>
              <a:rPr lang="en-US" dirty="0" smtClean="0"/>
              <a:t>C++ and </a:t>
            </a:r>
            <a:r>
              <a:rPr lang="en-US" dirty="0" err="1" smtClean="0"/>
              <a:t>Qt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linux</a:t>
            </a:r>
            <a:endParaRPr lang="en-US" dirty="0" smtClean="0"/>
          </a:p>
          <a:p>
            <a:r>
              <a:rPr lang="en-US" dirty="0" smtClean="0"/>
              <a:t>Introduction to medical physics </a:t>
            </a:r>
          </a:p>
          <a:p>
            <a:r>
              <a:rPr lang="en-US" dirty="0" smtClean="0"/>
              <a:t>And much more! </a:t>
            </a:r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6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Brachytherapy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825625"/>
            <a:ext cx="10902863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 type of radiation </a:t>
            </a:r>
            <a:r>
              <a:rPr lang="en-US" dirty="0"/>
              <a:t>therapy where radioactive sources are placed near or within a tumor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Used to treat cancer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 treatment plan is created by assessing the dose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Dose: energy deposited per unit mass in tissue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due to radiation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 descr="DAY 0 C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t="16256" r="913" b="49041"/>
          <a:stretch/>
        </p:blipFill>
        <p:spPr>
          <a:xfrm>
            <a:off x="8179498" y="3272022"/>
            <a:ext cx="3883068" cy="2561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9498" y="5833768"/>
            <a:ext cx="388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 CT Image of chest with location of brachytherapy sources circled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8195827" y="3610225"/>
            <a:ext cx="1093568" cy="942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731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Brachytherapy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4477"/>
            <a:ext cx="10515600" cy="4022486"/>
          </a:xfrm>
        </p:spPr>
        <p:txBody>
          <a:bodyPr/>
          <a:lstStyle/>
          <a:p>
            <a:r>
              <a:rPr lang="en-US" dirty="0" smtClean="0"/>
              <a:t>Approximations are used to calculate the dose; </a:t>
            </a:r>
          </a:p>
          <a:p>
            <a:pPr lvl="1"/>
            <a:r>
              <a:rPr lang="en-US" dirty="0" smtClean="0"/>
              <a:t>Patient is an infinite volume of water </a:t>
            </a:r>
          </a:p>
          <a:p>
            <a:pPr lvl="1"/>
            <a:r>
              <a:rPr lang="en-US" dirty="0" smtClean="0"/>
              <a:t>Effect of each brachytherapy source considered individually </a:t>
            </a:r>
          </a:p>
          <a:p>
            <a:endParaRPr lang="en-US" dirty="0" smtClean="0"/>
          </a:p>
          <a:p>
            <a:r>
              <a:rPr lang="en-US" dirty="0" smtClean="0"/>
              <a:t>Doesn’t accurately represent the patient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D5DC7-0E08-421C-AC6C-CDD5939C3A8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1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gs_brachy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Developed by the Carleton Laboratory for Radiotherapy </a:t>
            </a:r>
            <a:r>
              <a:rPr lang="en-US" dirty="0" smtClean="0"/>
              <a:t>Physics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Model-Based </a:t>
            </a:r>
            <a:r>
              <a:rPr lang="en-US" dirty="0"/>
              <a:t>Dose Calculation Algorithm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Uses a patient specific model to calculate dose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Patient is represented by a voxelized virtual model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3-D grid of voxels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Requires a specific format of input files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egs_brachy GUI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Guided User Interface (GUI) to integrate egs_brachy with clinical data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Clinical CT Data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eries of </a:t>
            </a:r>
            <a:r>
              <a:rPr lang="en-US" sz="2400" dirty="0"/>
              <a:t>cross-sectional </a:t>
            </a:r>
            <a:r>
              <a:rPr lang="en-US" sz="2400" dirty="0" smtClean="0"/>
              <a:t>images (slices)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Organ contours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Brachytherapy source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461" y="2988527"/>
            <a:ext cx="3642275" cy="2800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0461" y="5816717"/>
            <a:ext cx="352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CT Image of a Test Case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49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of egs_brachy GUI</a:t>
            </a:r>
            <a:endParaRPr lang="en-CA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0241114"/>
              </p:ext>
            </p:extLst>
          </p:nvPr>
        </p:nvGraphicFramePr>
        <p:xfrm>
          <a:off x="838200" y="1746283"/>
          <a:ext cx="10531208" cy="464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Read in Clinical Data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Standard format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DICOM = Digital Imaging and Communications in Medicine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Hexadecimal file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An 8 character sequence, called a tag, is used to identify all data in the file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Information is extracted from all relevant tags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F669BFCA-D7BB-6444-A8EE-35B05190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Image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977"/>
            <a:ext cx="10515600" cy="4617986"/>
          </a:xfrm>
        </p:spPr>
        <p:txBody>
          <a:bodyPr/>
          <a:lstStyle/>
          <a:p>
            <a:r>
              <a:rPr lang="en-US" dirty="0" smtClean="0"/>
              <a:t>Each CT image consists of a matrix of pixels that represents each volume </a:t>
            </a:r>
            <a:r>
              <a:rPr lang="en-US" dirty="0"/>
              <a:t>element (voxel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Pixels are measured in Hounsfield Units (HU)</a:t>
            </a:r>
          </a:p>
          <a:p>
            <a:pPr lvl="1"/>
            <a:r>
              <a:rPr lang="en-US" dirty="0" smtClean="0"/>
              <a:t>Units of </a:t>
            </a:r>
            <a:r>
              <a:rPr lang="en-US" dirty="0" err="1"/>
              <a:t>radiodensity</a:t>
            </a:r>
            <a:r>
              <a:rPr lang="en-US" dirty="0"/>
              <a:t>  </a:t>
            </a:r>
            <a:endParaRPr lang="en-US" dirty="0" smtClean="0"/>
          </a:p>
          <a:p>
            <a:pPr lvl="1"/>
            <a:r>
              <a:rPr lang="en-US" dirty="0" smtClean="0"/>
              <a:t>Related to the attenuation coefficient </a:t>
            </a:r>
          </a:p>
          <a:p>
            <a:pPr lvl="1"/>
            <a:endParaRPr lang="en-US" dirty="0"/>
          </a:p>
          <a:p>
            <a:r>
              <a:rPr lang="en-US" dirty="0" smtClean="0"/>
              <a:t>Each CT machine has a calibration to convert HU to density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2B9FF-48FE-4C6E-BB38-EDBFD682D0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RP Presentation Thick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RP Presentation Thin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CLRP Presentation Template Revised</Template>
  <TotalTime>3652</TotalTime>
  <Words>771</Words>
  <Application>Microsoft Office PowerPoint</Application>
  <PresentationFormat>Widescreen</PresentationFormat>
  <Paragraphs>179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CLRP Presentation Thick Bar</vt:lpstr>
      <vt:lpstr>CLRP Presentation Thin Bar</vt:lpstr>
      <vt:lpstr>Development of a Guided User Interface; egs_bachy GUI</vt:lpstr>
      <vt:lpstr>Outline</vt:lpstr>
      <vt:lpstr>Brachytherapy</vt:lpstr>
      <vt:lpstr>Clinical Brachytherapy  </vt:lpstr>
      <vt:lpstr>egs_brachy</vt:lpstr>
      <vt:lpstr>Purpose of egs_brachy GUI</vt:lpstr>
      <vt:lpstr>Process of egs_brachy GUI</vt:lpstr>
      <vt:lpstr>1) Read in Clinical Data </vt:lpstr>
      <vt:lpstr>CT Image Data</vt:lpstr>
      <vt:lpstr>2) Create a patient model </vt:lpstr>
      <vt:lpstr>2) Create a patient model </vt:lpstr>
      <vt:lpstr>2) Create a patient model </vt:lpstr>
      <vt:lpstr>2) Create a patient model </vt:lpstr>
      <vt:lpstr>Physician Drawn Organ Contours</vt:lpstr>
      <vt:lpstr>2) Create a patient model </vt:lpstr>
      <vt:lpstr>Breast Tissue Assignment Scheme</vt:lpstr>
      <vt:lpstr>3) Create egs_brachy input files</vt:lpstr>
      <vt:lpstr>4) Launch egs_brachy </vt:lpstr>
      <vt:lpstr>5) Convert egs_brachy output to clinical format  </vt:lpstr>
      <vt:lpstr>Screenshot of egs_brachy GUI</vt:lpstr>
      <vt:lpstr>Screenshot of egs_brachy GUI</vt:lpstr>
      <vt:lpstr>Screenshot of egs_brachy GUI</vt:lpstr>
      <vt:lpstr>Screenshot of egs_brachy GUI</vt:lpstr>
      <vt:lpstr>Screenshot of egs_brachy GUI</vt:lpstr>
      <vt:lpstr>Thank you</vt:lpstr>
      <vt:lpstr>PowerPoint Presentation</vt:lpstr>
      <vt:lpstr>What I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Martinov</dc:creator>
  <cp:lastModifiedBy>Shannon Jarvis</cp:lastModifiedBy>
  <cp:revision>75</cp:revision>
  <dcterms:created xsi:type="dcterms:W3CDTF">2014-05-28T17:17:05Z</dcterms:created>
  <dcterms:modified xsi:type="dcterms:W3CDTF">2019-08-27T14:22:49Z</dcterms:modified>
</cp:coreProperties>
</file>